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3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91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0.xml.rels" ContentType="application/vnd.openxmlformats-package.relationships+xml"/>
  <Override PartName="/ppt/slideMasters/_rels/slideMaster81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82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83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57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84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58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59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90.xml.rels" ContentType="application/vnd.openxmlformats-package.relationships+xml"/>
  <Override PartName="/ppt/slideMasters/_rels/slideMaster7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79.xml.rels" ContentType="application/vnd.openxmlformats-package.relationships+xml"/>
  <Override PartName="/ppt/slideMasters/_rels/slideMaster100.xml.rels" ContentType="application/vnd.openxmlformats-package.relationships+xml"/>
  <Override PartName="/ppt/slideMasters/_rels/slideMaster88.xml.rels" ContentType="application/vnd.openxmlformats-package.relationships+xml"/>
  <Override PartName="/ppt/slideMasters/_rels/slideMaster77.xml.rels" ContentType="application/vnd.openxmlformats-package.relationships+xml"/>
  <Override PartName="/ppt/slideMasters/_rels/slideMaster89.xml.rels" ContentType="application/vnd.openxmlformats-package.relationships+xml"/>
  <Override PartName="/ppt/slideMasters/_rels/slideMaster95.xml.rels" ContentType="application/vnd.openxmlformats-package.relationships+xml"/>
  <Override PartName="/ppt/slideMasters/_rels/slideMaster96.xml.rels" ContentType="application/vnd.openxmlformats-package.relationships+xml"/>
  <Override PartName="/ppt/slideMasters/_rels/slideMaster85.xml.rels" ContentType="application/vnd.openxmlformats-package.relationships+xml"/>
  <Override PartName="/ppt/slideMasters/_rels/slideMaster60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67.xml.rels" ContentType="application/vnd.openxmlformats-package.relationships+xml"/>
  <Override PartName="/ppt/slideMasters/_rels/slideMaster68.xml.rels" ContentType="application/vnd.openxmlformats-package.relationships+xml"/>
  <Override PartName="/ppt/slideMasters/_rels/slideMaster69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49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3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56.xml.rels" ContentType="application/vnd.openxmlformats-package.relationships+xml"/>
  <Override PartName="/ppt/slideMasters/_rels/slideMaster55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54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53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76.xml.rels" ContentType="application/vnd.openxmlformats-package.relationships+xml"/>
  <Override PartName="/ppt/slideMasters/_rels/slideMaster52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75.xml.rels" ContentType="application/vnd.openxmlformats-package.relationships+xml"/>
  <Override PartName="/ppt/slideMasters/_rels/slideMaster5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74.xml.rels" ContentType="application/vnd.openxmlformats-package.relationships+xml"/>
  <Override PartName="/ppt/slideMasters/_rels/slideMaster50.xml.rels" ContentType="application/vnd.openxmlformats-package.relationships+xml"/>
  <Override PartName="/ppt/slideMasters/_rels/slideMaster87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7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94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7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93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27.xml.rels" ContentType="application/vnd.openxmlformats-package.relationships+xml"/>
  <Override PartName="/ppt/slideMasters/_rels/slideMaster92.xml.rels" ContentType="application/vnd.openxmlformats-package.relationships+xml"/>
  <Override PartName="/ppt/slideMasters/_rels/slideMaster66.xml.rels" ContentType="application/vnd.openxmlformats-package.relationships+xml"/>
  <Override PartName="/ppt/slideMasters/_rels/slideMaster65.xml.rels" ContentType="application/vnd.openxmlformats-package.relationships+xml"/>
  <Override PartName="/ppt/slideMasters/_rels/slideMaster72.xml.rels" ContentType="application/vnd.openxmlformats-package.relationships+xml"/>
  <Override PartName="/ppt/slideMasters/_rels/slideMaster64.xml.rels" ContentType="application/vnd.openxmlformats-package.relationships+xml"/>
  <Override PartName="/ppt/slideMasters/_rels/slideMaster99.xml.rels" ContentType="application/vnd.openxmlformats-package.relationships+xml"/>
  <Override PartName="/ppt/slideMasters/_rels/slideMaster62.xml.rels" ContentType="application/vnd.openxmlformats-package.relationships+xml"/>
  <Override PartName="/ppt/slideMasters/_rels/slideMaster63.xml.rels" ContentType="application/vnd.openxmlformats-package.relationships+xml"/>
  <Override PartName="/ppt/slideMasters/_rels/slideMaster98.xml.rels" ContentType="application/vnd.openxmlformats-package.relationships+xml"/>
  <Override PartName="/ppt/slideMasters/_rels/slideMaster61.xml.rels" ContentType="application/vnd.openxmlformats-package.relationships+xml"/>
  <Override PartName="/ppt/slideMasters/_rels/slideMaster86.xml.rels" ContentType="application/vnd.openxmlformats-package.relationships+xml"/>
  <Override PartName="/ppt/slideMasters/_rels/slideMaster97.xml.rels" ContentType="application/vnd.openxmlformats-package.relationships+xml"/>
  <Override PartName="/ppt/slideMasters/slideMaster56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94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93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92.xml" ContentType="application/vnd.openxmlformats-officedocument.presentationml.slideMaster+xml"/>
  <Override PartName="/ppt/slideMasters/slideMaster65.xml" ContentType="application/vnd.openxmlformats-officedocument.presentationml.slideMaster+xml"/>
  <Override PartName="/ppt/slideMasters/slideMaster66.xml" ContentType="application/vnd.openxmlformats-officedocument.presentationml.slideMaster+xml"/>
  <Override PartName="/ppt/slideMasters/slideMaster100.xml" ContentType="application/vnd.openxmlformats-officedocument.presentationml.slideMaster+xml"/>
  <Override PartName="/ppt/slideMasters/slideMaster97.xml" ContentType="application/vnd.openxmlformats-officedocument.presentationml.slideMaster+xml"/>
  <Override PartName="/ppt/slideMasters/slideMaster60.xml" ContentType="application/vnd.openxmlformats-officedocument.presentationml.slideMaster+xml"/>
  <Override PartName="/ppt/slideMasters/slideMaster67.xml" ContentType="application/vnd.openxmlformats-officedocument.presentationml.slideMaster+xml"/>
  <Override PartName="/ppt/slideMasters/slideMaster68.xml" ContentType="application/vnd.openxmlformats-officedocument.presentationml.slideMaster+xml"/>
  <Override PartName="/ppt/slideMasters/slideMaster70.xml" ContentType="application/vnd.openxmlformats-officedocument.presentationml.slideMaster+xml"/>
  <Override PartName="/ppt/slideMasters/slideMaster69.xml" ContentType="application/vnd.openxmlformats-officedocument.presentationml.slideMaster+xml"/>
  <Override PartName="/ppt/slideMasters/slideMaster71.xml" ContentType="application/vnd.openxmlformats-officedocument.presentationml.slideMaster+xml"/>
  <Override PartName="/ppt/slideMasters/slideMaster72.xml" ContentType="application/vnd.openxmlformats-officedocument.presentationml.slideMaster+xml"/>
  <Override PartName="/ppt/slideMasters/slideMaster73.xml" ContentType="application/vnd.openxmlformats-officedocument.presentationml.slideMaster+xml"/>
  <Override PartName="/ppt/slideMasters/slideMaster74.xml" ContentType="application/vnd.openxmlformats-officedocument.presentationml.slideMaster+xml"/>
  <Override PartName="/ppt/slideMasters/slideMaster75.xml" ContentType="application/vnd.openxmlformats-officedocument.presentationml.slideMaster+xml"/>
  <Override PartName="/ppt/slideMasters/slideMaster76.xml" ContentType="application/vnd.openxmlformats-officedocument.presentationml.slideMaster+xml"/>
  <Override PartName="/ppt/slideMasters/slideMaster64.xml" ContentType="application/vnd.openxmlformats-officedocument.presentationml.slideMaster+xml"/>
  <Override PartName="/ppt/slideMasters/slideMaster99.xml" ContentType="application/vnd.openxmlformats-officedocument.presentationml.slideMaster+xml"/>
  <Override PartName="/ppt/slideMasters/slideMaster62.xml" ContentType="application/vnd.openxmlformats-officedocument.presentationml.slideMaster+xml"/>
  <Override PartName="/ppt/slideMasters/slideMaster87.xml" ContentType="application/vnd.openxmlformats-officedocument.presentationml.slideMaster+xml"/>
  <Override PartName="/ppt/slideMasters/slideMaster63.xml" ContentType="application/vnd.openxmlformats-officedocument.presentationml.slideMaster+xml"/>
  <Override PartName="/ppt/slideMasters/slideMaster98.xml" ContentType="application/vnd.openxmlformats-officedocument.presentationml.slideMaster+xml"/>
  <Override PartName="/ppt/slideMasters/slideMaster61.xml" ContentType="application/vnd.openxmlformats-officedocument.presentationml.slideMaster+xml"/>
  <Override PartName="/ppt/slideMasters/slideMaster86.xml" ContentType="application/vnd.openxmlformats-officedocument.presentationml.slideMaster+xml"/>
  <Override PartName="/ppt/slideMasters/slideMaster85.xml" ContentType="application/vnd.openxmlformats-officedocument.presentationml.slideMaster+xml"/>
  <Override PartName="/ppt/slideMasters/slideMaster96.xml" ContentType="application/vnd.openxmlformats-officedocument.presentationml.slideMaster+xml"/>
  <Override PartName="/ppt/slideMasters/slideMaster95.xml" ContentType="application/vnd.openxmlformats-officedocument.presentationml.slideMaster+xml"/>
  <Override PartName="/ppt/slideMasters/slideMaster89.xml" ContentType="application/vnd.openxmlformats-officedocument.presentationml.slideMaster+xml"/>
  <Override PartName="/ppt/slideMasters/slideMaster77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Masters/slideMaster79.xml" ContentType="application/vnd.openxmlformats-officedocument.presentationml.slideMaster+xml"/>
  <Override PartName="/ppt/slideMasters/slideMaster78.xml" ContentType="application/vnd.openxmlformats-officedocument.presentationml.slideMaster+xml"/>
  <Override PartName="/ppt/slideMasters/slideMaster90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59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5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84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83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82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81.xml" ContentType="application/vnd.openxmlformats-officedocument.presentationml.slideMaster+xml"/>
  <Override PartName="/ppt/slideMasters/slideMaster80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1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presProps.xml" ContentType="application/vnd.openxmlformats-officedocument.presentationml.presProps+xml"/>
  <Override PartName="/ppt/theme/theme56.xml" ContentType="application/vnd.openxmlformats-officedocument.theme+xml"/>
  <Override PartName="/ppt/theme/theme55.xml" ContentType="application/vnd.openxmlformats-officedocument.theme+xml"/>
  <Override PartName="/ppt/theme/theme54.xml" ContentType="application/vnd.openxmlformats-officedocument.theme+xml"/>
  <Override PartName="/ppt/theme/theme53.xml" ContentType="application/vnd.openxmlformats-officedocument.theme+xml"/>
  <Override PartName="/ppt/theme/theme52.xml" ContentType="application/vnd.openxmlformats-officedocument.theme+xml"/>
  <Override PartName="/ppt/theme/theme51.xml" ContentType="application/vnd.openxmlformats-officedocument.theme+xml"/>
  <Override PartName="/ppt/theme/theme50.xml" ContentType="application/vnd.openxmlformats-officedocument.theme+xml"/>
  <Override PartName="/ppt/theme/theme46.xml" ContentType="application/vnd.openxmlformats-officedocument.theme+xml"/>
  <Override PartName="/ppt/theme/theme45.xml" ContentType="application/vnd.openxmlformats-officedocument.theme+xml"/>
  <Override PartName="/ppt/theme/theme44.xml" ContentType="application/vnd.openxmlformats-officedocument.theme+xml"/>
  <Override PartName="/ppt/theme/theme43.xml" ContentType="application/vnd.openxmlformats-officedocument.theme+xml"/>
  <Override PartName="/ppt/theme/theme42.xml" ContentType="application/vnd.openxmlformats-officedocument.theme+xml"/>
  <Override PartName="/ppt/theme/theme41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100.xml" ContentType="application/vnd.openxmlformats-officedocument.theme+xml"/>
  <Override PartName="/ppt/theme/theme38.xml" ContentType="application/vnd.openxmlformats-officedocument.theme+xml"/>
  <Override PartName="/ppt/theme/theme37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9.xml" ContentType="application/vnd.openxmlformats-officedocument.theme+xml"/>
  <Override PartName="/ppt/theme/theme99.xml" ContentType="application/vnd.openxmlformats-officedocument.theme+xml"/>
  <Override PartName="/ppt/theme/theme35.xml" ContentType="application/vnd.openxmlformats-officedocument.theme+xml"/>
  <Override PartName="/ppt/theme/theme8.xml" ContentType="application/vnd.openxmlformats-officedocument.theme+xml"/>
  <Override PartName="/ppt/theme/theme98.xml" ContentType="application/vnd.openxmlformats-officedocument.theme+xml"/>
  <Override PartName="/ppt/theme/theme34.xml" ContentType="application/vnd.openxmlformats-officedocument.theme+xml"/>
  <Override PartName="/ppt/theme/theme7.xml" ContentType="application/vnd.openxmlformats-officedocument.theme+xml"/>
  <Override PartName="/ppt/theme/theme97.xml" ContentType="application/vnd.openxmlformats-officedocument.theme+xml"/>
  <Override PartName="/ppt/theme/theme33.xml" ContentType="application/vnd.openxmlformats-officedocument.theme+xml"/>
  <Override PartName="/ppt/theme/theme6.xml" ContentType="application/vnd.openxmlformats-officedocument.theme+xml"/>
  <Override PartName="/ppt/theme/theme96.xml" ContentType="application/vnd.openxmlformats-officedocument.theme+xml"/>
  <Override PartName="/ppt/theme/theme32.xml" ContentType="application/vnd.openxmlformats-officedocument.theme+xml"/>
  <Override PartName="/ppt/theme/theme5.xml" ContentType="application/vnd.openxmlformats-officedocument.theme+xml"/>
  <Override PartName="/ppt/theme/theme95.xml" ContentType="application/vnd.openxmlformats-officedocument.theme+xml"/>
  <Override PartName="/ppt/theme/theme31.xml" ContentType="application/vnd.openxmlformats-officedocument.theme+xml"/>
  <Override PartName="/ppt/theme/theme4.xml" ContentType="application/vnd.openxmlformats-officedocument.theme+xml"/>
  <Override PartName="/ppt/theme/theme29.xml" ContentType="application/vnd.openxmlformats-officedocument.theme+xml"/>
  <Override PartName="/ppt/theme/theme94.xml" ContentType="application/vnd.openxmlformats-officedocument.theme+xml"/>
  <Override PartName="/ppt/theme/theme13.xml" ContentType="application/vnd.openxmlformats-officedocument.theme+xml"/>
  <Override PartName="/ppt/theme/theme30.xml" ContentType="application/vnd.openxmlformats-officedocument.theme+xml"/>
  <Override PartName="/ppt/theme/theme23.xml" ContentType="application/vnd.openxmlformats-officedocument.theme+xml"/>
  <Override PartName="/ppt/theme/theme60.xml" ContentType="application/vnd.openxmlformats-officedocument.theme+xml"/>
  <Override PartName="/ppt/theme/theme24.xml" ContentType="application/vnd.openxmlformats-officedocument.theme+xml"/>
  <Override PartName="/ppt/theme/theme61.xml" ContentType="application/vnd.openxmlformats-officedocument.theme+xml"/>
  <Override PartName="/ppt/theme/theme62.xml" ContentType="application/vnd.openxmlformats-officedocument.theme+xml"/>
  <Override PartName="/ppt/theme/theme63.xml" ContentType="application/vnd.openxmlformats-officedocument.theme+xml"/>
  <Override PartName="/ppt/theme/theme64.xml" ContentType="application/vnd.openxmlformats-officedocument.theme+xml"/>
  <Override PartName="/ppt/theme/theme65.xml" ContentType="application/vnd.openxmlformats-officedocument.theme+xml"/>
  <Override PartName="/ppt/theme/theme66.xml" ContentType="application/vnd.openxmlformats-officedocument.theme+xml"/>
  <Override PartName="/ppt/theme/theme67.xml" ContentType="application/vnd.openxmlformats-officedocument.theme+xml"/>
  <Override PartName="/ppt/theme/theme68.xml" ContentType="application/vnd.openxmlformats-officedocument.theme+xml"/>
  <Override PartName="/ppt/theme/theme70.xml" ContentType="application/vnd.openxmlformats-officedocument.theme+xml"/>
  <Override PartName="/ppt/theme/theme69.xml" ContentType="application/vnd.openxmlformats-officedocument.theme+xml"/>
  <Override PartName="/ppt/theme/theme71.xml" ContentType="application/vnd.openxmlformats-officedocument.theme+xml"/>
  <Override PartName="/ppt/theme/theme89.xml" ContentType="application/vnd.openxmlformats-officedocument.theme+xml"/>
  <Override PartName="/ppt/theme/theme77.xml" ContentType="application/vnd.openxmlformats-officedocument.theme+xml"/>
  <Override PartName="/ppt/theme/theme25.xml" ContentType="application/vnd.openxmlformats-officedocument.theme+xml"/>
  <Override PartName="/ppt/theme/theme90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88.xml" ContentType="application/vnd.openxmlformats-officedocument.theme+xml"/>
  <Override PartName="/ppt/theme/theme76.xml" ContentType="application/vnd.openxmlformats-officedocument.theme+xml"/>
  <Override PartName="/ppt/theme/theme87.xml" ContentType="application/vnd.openxmlformats-officedocument.theme+xml"/>
  <Override PartName="/ppt/theme/theme75.xml" ContentType="application/vnd.openxmlformats-officedocument.theme+xml"/>
  <Override PartName="/ppt/theme/theme86.xml" ContentType="application/vnd.openxmlformats-officedocument.theme+xml"/>
  <Override PartName="/ppt/theme/theme74.xml" ContentType="application/vnd.openxmlformats-officedocument.theme+xml"/>
  <Override PartName="/ppt/theme/theme85.xml" ContentType="application/vnd.openxmlformats-officedocument.theme+xml"/>
  <Override PartName="/ppt/theme/theme73.xml" ContentType="application/vnd.openxmlformats-officedocument.theme+xml"/>
  <Override PartName="/ppt/theme/theme79.xml" ContentType="application/vnd.openxmlformats-officedocument.theme+xml"/>
  <Override PartName="/ppt/theme/theme78.xml" ContentType="application/vnd.openxmlformats-officedocument.theme+xml"/>
  <Override PartName="/ppt/theme/theme72.xml" ContentType="application/vnd.openxmlformats-officedocument.theme+xml"/>
  <Override PartName="/ppt/theme/theme22.xml" ContentType="application/vnd.openxmlformats-officedocument.theme+xml"/>
  <Override PartName="/ppt/theme/theme59.xml" ContentType="application/vnd.openxmlformats-officedocument.theme+xml"/>
  <Override PartName="/ppt/theme/theme21.xml" ContentType="application/vnd.openxmlformats-officedocument.theme+xml"/>
  <Override PartName="/ppt/theme/theme58.xml" ContentType="application/vnd.openxmlformats-officedocument.theme+xml"/>
  <Override PartName="/ppt/theme/theme19.xml" ContentType="application/vnd.openxmlformats-officedocument.theme+xml"/>
  <Override PartName="/ppt/theme/theme84.xml" ContentType="application/vnd.openxmlformats-officedocument.theme+xml"/>
  <Override PartName="/ppt/theme/theme20.xml" ContentType="application/vnd.openxmlformats-officedocument.theme+xml"/>
  <Override PartName="/ppt/theme/theme57.xml" ContentType="application/vnd.openxmlformats-officedocument.theme+xml"/>
  <Override PartName="/ppt/theme/theme18.xml" ContentType="application/vnd.openxmlformats-officedocument.theme+xml"/>
  <Override PartName="/ppt/theme/theme83.xml" ContentType="application/vnd.openxmlformats-officedocument.theme+xml"/>
  <Override PartName="/ppt/theme/theme82.xml" ContentType="application/vnd.openxmlformats-officedocument.theme+xml"/>
  <Override PartName="/ppt/theme/theme17.xml" ContentType="application/vnd.openxmlformats-officedocument.theme+xml"/>
  <Override PartName="/ppt/theme/theme81.xml" ContentType="application/vnd.openxmlformats-officedocument.theme+xml"/>
  <Override PartName="/ppt/theme/theme16.xml" ContentType="application/vnd.openxmlformats-officedocument.theme+xml"/>
  <Override PartName="/ppt/theme/theme80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3.xml" ContentType="application/vnd.openxmlformats-officedocument.theme+xml"/>
  <Override PartName="/ppt/theme/theme28.xml" ContentType="application/vnd.openxmlformats-officedocument.theme+xml"/>
  <Override PartName="/ppt/theme/theme93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theme/theme1.xml" ContentType="application/vnd.openxmlformats-officedocument.theme+xml"/>
  <Override PartName="/ppt/theme/theme91.xml" ContentType="application/vnd.openxmlformats-officedocument.theme+xml"/>
  <Override PartName="/ppt/theme/theme26.xml" ContentType="application/vnd.openxmlformats-officedocument.theme+xml"/>
  <Override PartName="/ppt/theme/theme2.xml" ContentType="application/vnd.openxmlformats-officedocument.theme+xml"/>
  <Override PartName="/ppt/theme/theme92.xml" ContentType="application/vnd.openxmlformats-officedocument.theme+xml"/>
  <Override PartName="/ppt/theme/theme27.xml" ContentType="application/vnd.openxmlformats-officedocument.theme+xml"/>
  <Override PartName="/ppt/_rels/presentation.xml.rels" ContentType="application/vnd.openxmlformats-package.relationships+xml"/>
  <Override PartName="/ppt/media/image13.jpeg" ContentType="image/jpeg"/>
  <Override PartName="/ppt/media/image10.png" ContentType="image/png"/>
  <Override PartName="/ppt/media/image6.jpeg" ContentType="image/jpeg"/>
  <Override PartName="/ppt/media/image1.png" ContentType="image/png"/>
  <Override PartName="/ppt/media/image12.png" ContentType="image/png"/>
  <Override PartName="/ppt/media/image8.png" ContentType="image/png"/>
  <Override PartName="/ppt/media/image17.png" ContentType="image/png"/>
  <Override PartName="/ppt/media/image11.png" ContentType="image/png"/>
  <Override PartName="/ppt/media/image2.png" ContentType="image/png"/>
  <Override PartName="/ppt/media/image7.jpeg" ContentType="image/jpeg"/>
  <Override PartName="/ppt/media/image9.png" ContentType="image/png"/>
  <Override PartName="/ppt/media/image18.png" ContentType="image/png"/>
  <Override PartName="/ppt/media/image20.png" ContentType="image/png"/>
  <Override PartName="/ppt/media/image5.jpeg" ContentType="image/jpeg"/>
  <Override PartName="/ppt/media/image4.jpeg" ContentType="image/jpeg"/>
  <Override PartName="/ppt/media/image25.png" ContentType="image/png"/>
  <Override PartName="/ppt/media/image29.png" ContentType="image/png"/>
  <Override PartName="/ppt/media/image28.png" ContentType="image/png"/>
  <Override PartName="/ppt/media/image16.png" ContentType="image/png"/>
  <Override PartName="/ppt/media/image27.png" ContentType="image/png"/>
  <Override PartName="/ppt/media/image26.png" ContentType="image/png"/>
  <Override PartName="/ppt/media/image24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15.png" ContentType="image/png"/>
  <Override PartName="/ppt/media/image3.jpeg" ContentType="image/jpeg"/>
  <Override PartName="/ppt/media/image23.png" ContentType="image/png"/>
  <Override PartName="/ppt/media/image14.jpeg" ContentType="image/jpeg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97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98.xml.rels" ContentType="application/vnd.openxmlformats-package.relationships+xml"/>
  <Override PartName="/ppt/slideLayouts/_rels/slideLayout10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99.xml.rels" ContentType="application/vnd.openxmlformats-package.relationships+xml"/>
  <Override PartName="/ppt/slideLayouts/_rels/slideLayout10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104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5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02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0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0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108.xml.rels" ContentType="application/vnd.openxmlformats-package.relationships+xml"/>
  <Override PartName="/ppt/slideLayouts/_rels/slideLayout107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s/_rels/slide15.xml.rels" ContentType="application/vnd.openxmlformats-package.relationships+xml"/>
  <Override PartName="/ppt/slides/_rels/slide7.xml.rels" ContentType="application/vnd.openxmlformats-package.relationships+xml"/>
  <Override PartName="/ppt/slides/_rels/slide24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2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19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7.xml.rels" ContentType="application/vnd.openxmlformats-package.relationships+xml"/>
  <Override PartName="/ppt/slides/_rels/slide6.xml.rels" ContentType="application/vnd.openxmlformats-package.relationships+xml"/>
  <Override PartName="/ppt/slides/_rels/slide23.xml.rels" ContentType="application/vnd.openxmlformats-package.relationships+xml"/>
  <Override PartName="/ppt/slides/_rels/slide35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19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22.xml" ContentType="application/vnd.openxmlformats-officedocument.presentationml.slide+xml"/>
  <Override PartName="/ppt/slides/slide34.xml" ContentType="application/vnd.openxmlformats-officedocument.presentationml.slide+xml"/>
  <Override PartName="/ppt/slides/slide23.xml" ContentType="application/vnd.openxmlformats-officedocument.presentationml.slide+xml"/>
  <Override PartName="/ppt/slides/slide35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92" r:id="rId20"/>
    <p:sldMasterId id="2147483694" r:id="rId21"/>
    <p:sldMasterId id="2147483696" r:id="rId22"/>
    <p:sldMasterId id="2147483698" r:id="rId23"/>
    <p:sldMasterId id="2147483700" r:id="rId24"/>
    <p:sldMasterId id="2147483702" r:id="rId25"/>
    <p:sldMasterId id="2147483704" r:id="rId26"/>
    <p:sldMasterId id="2147483706" r:id="rId27"/>
    <p:sldMasterId id="2147483708" r:id="rId28"/>
    <p:sldMasterId id="2147483710" r:id="rId29"/>
    <p:sldMasterId id="2147483712" r:id="rId30"/>
    <p:sldMasterId id="2147483714" r:id="rId31"/>
    <p:sldMasterId id="2147483716" r:id="rId32"/>
    <p:sldMasterId id="2147483718" r:id="rId33"/>
    <p:sldMasterId id="2147483720" r:id="rId34"/>
    <p:sldMasterId id="2147483722" r:id="rId35"/>
    <p:sldMasterId id="2147483724" r:id="rId36"/>
    <p:sldMasterId id="2147483726" r:id="rId37"/>
    <p:sldMasterId id="2147483728" r:id="rId38"/>
    <p:sldMasterId id="2147483730" r:id="rId39"/>
    <p:sldMasterId id="2147483732" r:id="rId40"/>
    <p:sldMasterId id="2147483734" r:id="rId41"/>
    <p:sldMasterId id="2147483736" r:id="rId42"/>
    <p:sldMasterId id="2147483738" r:id="rId43"/>
    <p:sldMasterId id="2147483740" r:id="rId44"/>
    <p:sldMasterId id="2147483742" r:id="rId45"/>
    <p:sldMasterId id="2147483744" r:id="rId46"/>
    <p:sldMasterId id="2147483746" r:id="rId47"/>
    <p:sldMasterId id="2147483748" r:id="rId48"/>
    <p:sldMasterId id="2147483750" r:id="rId49"/>
    <p:sldMasterId id="2147483752" r:id="rId50"/>
    <p:sldMasterId id="2147483754" r:id="rId51"/>
    <p:sldMasterId id="2147483756" r:id="rId52"/>
    <p:sldMasterId id="2147483758" r:id="rId53"/>
    <p:sldMasterId id="2147483760" r:id="rId54"/>
    <p:sldMasterId id="2147483762" r:id="rId55"/>
    <p:sldMasterId id="2147483764" r:id="rId56"/>
    <p:sldMasterId id="2147483766" r:id="rId57"/>
    <p:sldMasterId id="2147483768" r:id="rId58"/>
    <p:sldMasterId id="2147483770" r:id="rId59"/>
    <p:sldMasterId id="2147483772" r:id="rId60"/>
    <p:sldMasterId id="2147483774" r:id="rId61"/>
    <p:sldMasterId id="2147483776" r:id="rId62"/>
    <p:sldMasterId id="2147483778" r:id="rId63"/>
    <p:sldMasterId id="2147483780" r:id="rId64"/>
    <p:sldMasterId id="2147483782" r:id="rId65"/>
    <p:sldMasterId id="2147483784" r:id="rId66"/>
    <p:sldMasterId id="2147483786" r:id="rId67"/>
    <p:sldMasterId id="2147483788" r:id="rId68"/>
    <p:sldMasterId id="2147483790" r:id="rId69"/>
    <p:sldMasterId id="2147483792" r:id="rId70"/>
    <p:sldMasterId id="2147483794" r:id="rId71"/>
    <p:sldMasterId id="2147483796" r:id="rId72"/>
    <p:sldMasterId id="2147483798" r:id="rId73"/>
    <p:sldMasterId id="2147483800" r:id="rId74"/>
    <p:sldMasterId id="2147483802" r:id="rId75"/>
    <p:sldMasterId id="2147483804" r:id="rId76"/>
    <p:sldMasterId id="2147483806" r:id="rId77"/>
    <p:sldMasterId id="2147483808" r:id="rId78"/>
    <p:sldMasterId id="2147483810" r:id="rId79"/>
    <p:sldMasterId id="2147483812" r:id="rId80"/>
    <p:sldMasterId id="2147483814" r:id="rId81"/>
    <p:sldMasterId id="2147483816" r:id="rId82"/>
    <p:sldMasterId id="2147483818" r:id="rId83"/>
    <p:sldMasterId id="2147483820" r:id="rId84"/>
    <p:sldMasterId id="2147483822" r:id="rId85"/>
    <p:sldMasterId id="2147483824" r:id="rId86"/>
    <p:sldMasterId id="2147483826" r:id="rId87"/>
    <p:sldMasterId id="2147483828" r:id="rId88"/>
    <p:sldMasterId id="2147483830" r:id="rId89"/>
    <p:sldMasterId id="2147483832" r:id="rId90"/>
    <p:sldMasterId id="2147483834" r:id="rId91"/>
    <p:sldMasterId id="2147483836" r:id="rId92"/>
    <p:sldMasterId id="2147483838" r:id="rId93"/>
    <p:sldMasterId id="2147483840" r:id="rId94"/>
    <p:sldMasterId id="2147483842" r:id="rId95"/>
    <p:sldMasterId id="2147483844" r:id="rId96"/>
    <p:sldMasterId id="2147483846" r:id="rId97"/>
    <p:sldMasterId id="2147483848" r:id="rId98"/>
    <p:sldMasterId id="2147483850" r:id="rId99"/>
    <p:sldMasterId id="2147483852" r:id="rId100"/>
    <p:sldMasterId id="2147483854" r:id="rId101"/>
  </p:sldMasterIdLst>
  <p:sldIdLst>
    <p:sldId id="256" r:id="rId102"/>
    <p:sldId id="257" r:id="rId103"/>
    <p:sldId id="258" r:id="rId104"/>
    <p:sldId id="259" r:id="rId105"/>
    <p:sldId id="260" r:id="rId106"/>
    <p:sldId id="261" r:id="rId107"/>
    <p:sldId id="262" r:id="rId108"/>
    <p:sldId id="263" r:id="rId109"/>
    <p:sldId id="264" r:id="rId110"/>
    <p:sldId id="265" r:id="rId111"/>
    <p:sldId id="266" r:id="rId112"/>
    <p:sldId id="267" r:id="rId113"/>
    <p:sldId id="268" r:id="rId114"/>
    <p:sldId id="269" r:id="rId115"/>
    <p:sldId id="270" r:id="rId116"/>
    <p:sldId id="271" r:id="rId117"/>
    <p:sldId id="272" r:id="rId118"/>
    <p:sldId id="273" r:id="rId119"/>
    <p:sldId id="274" r:id="rId120"/>
    <p:sldId id="275" r:id="rId121"/>
    <p:sldId id="276" r:id="rId122"/>
    <p:sldId id="277" r:id="rId123"/>
    <p:sldId id="278" r:id="rId124"/>
    <p:sldId id="279" r:id="rId125"/>
    <p:sldId id="280" r:id="rId126"/>
    <p:sldId id="281" r:id="rId127"/>
    <p:sldId id="282" r:id="rId128"/>
    <p:sldId id="283" r:id="rId129"/>
    <p:sldId id="284" r:id="rId130"/>
    <p:sldId id="285" r:id="rId131"/>
    <p:sldId id="286" r:id="rId132"/>
    <p:sldId id="287" r:id="rId133"/>
    <p:sldId id="288" r:id="rId134"/>
    <p:sldId id="289" r:id="rId135"/>
    <p:sldId id="290" r:id="rId136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slideMaster" Target="slideMasters/slideMaster49.xml"/><Relationship Id="rId51" Type="http://schemas.openxmlformats.org/officeDocument/2006/relationships/slideMaster" Target="slideMasters/slideMaster50.xml"/><Relationship Id="rId52" Type="http://schemas.openxmlformats.org/officeDocument/2006/relationships/slideMaster" Target="slideMasters/slideMaster51.xml"/><Relationship Id="rId53" Type="http://schemas.openxmlformats.org/officeDocument/2006/relationships/slideMaster" Target="slideMasters/slideMaster52.xml"/><Relationship Id="rId54" Type="http://schemas.openxmlformats.org/officeDocument/2006/relationships/slideMaster" Target="slideMasters/slideMaster53.xml"/><Relationship Id="rId55" Type="http://schemas.openxmlformats.org/officeDocument/2006/relationships/slideMaster" Target="slideMasters/slideMaster54.xml"/><Relationship Id="rId56" Type="http://schemas.openxmlformats.org/officeDocument/2006/relationships/slideMaster" Target="slideMasters/slideMaster55.xml"/><Relationship Id="rId57" Type="http://schemas.openxmlformats.org/officeDocument/2006/relationships/slideMaster" Target="slideMasters/slideMaster56.xml"/><Relationship Id="rId58" Type="http://schemas.openxmlformats.org/officeDocument/2006/relationships/slideMaster" Target="slideMasters/slideMaster57.xml"/><Relationship Id="rId59" Type="http://schemas.openxmlformats.org/officeDocument/2006/relationships/slideMaster" Target="slideMasters/slideMaster58.xml"/><Relationship Id="rId60" Type="http://schemas.openxmlformats.org/officeDocument/2006/relationships/slideMaster" Target="slideMasters/slideMaster59.xml"/><Relationship Id="rId61" Type="http://schemas.openxmlformats.org/officeDocument/2006/relationships/slideMaster" Target="slideMasters/slideMaster60.xml"/><Relationship Id="rId62" Type="http://schemas.openxmlformats.org/officeDocument/2006/relationships/slideMaster" Target="slideMasters/slideMaster61.xml"/><Relationship Id="rId63" Type="http://schemas.openxmlformats.org/officeDocument/2006/relationships/slideMaster" Target="slideMasters/slideMaster62.xml"/><Relationship Id="rId64" Type="http://schemas.openxmlformats.org/officeDocument/2006/relationships/slideMaster" Target="slideMasters/slideMaster63.xml"/><Relationship Id="rId65" Type="http://schemas.openxmlformats.org/officeDocument/2006/relationships/slideMaster" Target="slideMasters/slideMaster64.xml"/><Relationship Id="rId66" Type="http://schemas.openxmlformats.org/officeDocument/2006/relationships/slideMaster" Target="slideMasters/slideMaster65.xml"/><Relationship Id="rId67" Type="http://schemas.openxmlformats.org/officeDocument/2006/relationships/slideMaster" Target="slideMasters/slideMaster66.xml"/><Relationship Id="rId68" Type="http://schemas.openxmlformats.org/officeDocument/2006/relationships/slideMaster" Target="slideMasters/slideMaster67.xml"/><Relationship Id="rId69" Type="http://schemas.openxmlformats.org/officeDocument/2006/relationships/slideMaster" Target="slideMasters/slideMaster68.xml"/><Relationship Id="rId70" Type="http://schemas.openxmlformats.org/officeDocument/2006/relationships/slideMaster" Target="slideMasters/slideMaster69.xml"/><Relationship Id="rId71" Type="http://schemas.openxmlformats.org/officeDocument/2006/relationships/slideMaster" Target="slideMasters/slideMaster70.xml"/><Relationship Id="rId72" Type="http://schemas.openxmlformats.org/officeDocument/2006/relationships/slideMaster" Target="slideMasters/slideMaster71.xml"/><Relationship Id="rId73" Type="http://schemas.openxmlformats.org/officeDocument/2006/relationships/slideMaster" Target="slideMasters/slideMaster72.xml"/><Relationship Id="rId74" Type="http://schemas.openxmlformats.org/officeDocument/2006/relationships/slideMaster" Target="slideMasters/slideMaster73.xml"/><Relationship Id="rId75" Type="http://schemas.openxmlformats.org/officeDocument/2006/relationships/slideMaster" Target="slideMasters/slideMaster74.xml"/><Relationship Id="rId76" Type="http://schemas.openxmlformats.org/officeDocument/2006/relationships/slideMaster" Target="slideMasters/slideMaster75.xml"/><Relationship Id="rId77" Type="http://schemas.openxmlformats.org/officeDocument/2006/relationships/slideMaster" Target="slideMasters/slideMaster76.xml"/><Relationship Id="rId78" Type="http://schemas.openxmlformats.org/officeDocument/2006/relationships/slideMaster" Target="slideMasters/slideMaster77.xml"/><Relationship Id="rId79" Type="http://schemas.openxmlformats.org/officeDocument/2006/relationships/slideMaster" Target="slideMasters/slideMaster78.xml"/><Relationship Id="rId80" Type="http://schemas.openxmlformats.org/officeDocument/2006/relationships/slideMaster" Target="slideMasters/slideMaster79.xml"/><Relationship Id="rId81" Type="http://schemas.openxmlformats.org/officeDocument/2006/relationships/slideMaster" Target="slideMasters/slideMaster80.xml"/><Relationship Id="rId82" Type="http://schemas.openxmlformats.org/officeDocument/2006/relationships/slideMaster" Target="slideMasters/slideMaster81.xml"/><Relationship Id="rId83" Type="http://schemas.openxmlformats.org/officeDocument/2006/relationships/slideMaster" Target="slideMasters/slideMaster82.xml"/><Relationship Id="rId84" Type="http://schemas.openxmlformats.org/officeDocument/2006/relationships/slideMaster" Target="slideMasters/slideMaster83.xml"/><Relationship Id="rId85" Type="http://schemas.openxmlformats.org/officeDocument/2006/relationships/slideMaster" Target="slideMasters/slideMaster84.xml"/><Relationship Id="rId86" Type="http://schemas.openxmlformats.org/officeDocument/2006/relationships/slideMaster" Target="slideMasters/slideMaster85.xml"/><Relationship Id="rId87" Type="http://schemas.openxmlformats.org/officeDocument/2006/relationships/slideMaster" Target="slideMasters/slideMaster86.xml"/><Relationship Id="rId88" Type="http://schemas.openxmlformats.org/officeDocument/2006/relationships/slideMaster" Target="slideMasters/slideMaster87.xml"/><Relationship Id="rId89" Type="http://schemas.openxmlformats.org/officeDocument/2006/relationships/slideMaster" Target="slideMasters/slideMaster88.xml"/><Relationship Id="rId90" Type="http://schemas.openxmlformats.org/officeDocument/2006/relationships/slideMaster" Target="slideMasters/slideMaster89.xml"/><Relationship Id="rId91" Type="http://schemas.openxmlformats.org/officeDocument/2006/relationships/slideMaster" Target="slideMasters/slideMaster90.xml"/><Relationship Id="rId92" Type="http://schemas.openxmlformats.org/officeDocument/2006/relationships/slideMaster" Target="slideMasters/slideMaster91.xml"/><Relationship Id="rId93" Type="http://schemas.openxmlformats.org/officeDocument/2006/relationships/slideMaster" Target="slideMasters/slideMaster92.xml"/><Relationship Id="rId94" Type="http://schemas.openxmlformats.org/officeDocument/2006/relationships/slideMaster" Target="slideMasters/slideMaster93.xml"/><Relationship Id="rId95" Type="http://schemas.openxmlformats.org/officeDocument/2006/relationships/slideMaster" Target="slideMasters/slideMaster94.xml"/><Relationship Id="rId96" Type="http://schemas.openxmlformats.org/officeDocument/2006/relationships/slideMaster" Target="slideMasters/slideMaster95.xml"/><Relationship Id="rId97" Type="http://schemas.openxmlformats.org/officeDocument/2006/relationships/slideMaster" Target="slideMasters/slideMaster96.xml"/><Relationship Id="rId98" Type="http://schemas.openxmlformats.org/officeDocument/2006/relationships/slideMaster" Target="slideMasters/slideMaster97.xml"/><Relationship Id="rId99" Type="http://schemas.openxmlformats.org/officeDocument/2006/relationships/slideMaster" Target="slideMasters/slideMaster98.xml"/><Relationship Id="rId100" Type="http://schemas.openxmlformats.org/officeDocument/2006/relationships/slideMaster" Target="slideMasters/slideMaster99.xml"/><Relationship Id="rId101" Type="http://schemas.openxmlformats.org/officeDocument/2006/relationships/slideMaster" Target="slideMasters/slideMaster100.xml"/><Relationship Id="rId102" Type="http://schemas.openxmlformats.org/officeDocument/2006/relationships/slide" Target="slides/slide1.xml"/><Relationship Id="rId103" Type="http://schemas.openxmlformats.org/officeDocument/2006/relationships/slide" Target="slides/slide2.xml"/><Relationship Id="rId104" Type="http://schemas.openxmlformats.org/officeDocument/2006/relationships/slide" Target="slides/slide3.xml"/><Relationship Id="rId105" Type="http://schemas.openxmlformats.org/officeDocument/2006/relationships/slide" Target="slides/slide4.xml"/><Relationship Id="rId106" Type="http://schemas.openxmlformats.org/officeDocument/2006/relationships/slide" Target="slides/slide5.xml"/><Relationship Id="rId107" Type="http://schemas.openxmlformats.org/officeDocument/2006/relationships/slide" Target="slides/slide6.xml"/><Relationship Id="rId108" Type="http://schemas.openxmlformats.org/officeDocument/2006/relationships/slide" Target="slides/slide7.xml"/><Relationship Id="rId109" Type="http://schemas.openxmlformats.org/officeDocument/2006/relationships/slide" Target="slides/slide8.xml"/><Relationship Id="rId110" Type="http://schemas.openxmlformats.org/officeDocument/2006/relationships/slide" Target="slides/slide9.xml"/><Relationship Id="rId111" Type="http://schemas.openxmlformats.org/officeDocument/2006/relationships/slide" Target="slides/slide10.xml"/><Relationship Id="rId112" Type="http://schemas.openxmlformats.org/officeDocument/2006/relationships/slide" Target="slides/slide11.xml"/><Relationship Id="rId113" Type="http://schemas.openxmlformats.org/officeDocument/2006/relationships/slide" Target="slides/slide12.xml"/><Relationship Id="rId114" Type="http://schemas.openxmlformats.org/officeDocument/2006/relationships/slide" Target="slides/slide13.xml"/><Relationship Id="rId115" Type="http://schemas.openxmlformats.org/officeDocument/2006/relationships/slide" Target="slides/slide14.xml"/><Relationship Id="rId116" Type="http://schemas.openxmlformats.org/officeDocument/2006/relationships/slide" Target="slides/slide15.xml"/><Relationship Id="rId117" Type="http://schemas.openxmlformats.org/officeDocument/2006/relationships/slide" Target="slides/slide16.xml"/><Relationship Id="rId118" Type="http://schemas.openxmlformats.org/officeDocument/2006/relationships/slide" Target="slides/slide17.xml"/><Relationship Id="rId119" Type="http://schemas.openxmlformats.org/officeDocument/2006/relationships/slide" Target="slides/slide18.xml"/><Relationship Id="rId120" Type="http://schemas.openxmlformats.org/officeDocument/2006/relationships/slide" Target="slides/slide19.xml"/><Relationship Id="rId121" Type="http://schemas.openxmlformats.org/officeDocument/2006/relationships/slide" Target="slides/slide20.xml"/><Relationship Id="rId122" Type="http://schemas.openxmlformats.org/officeDocument/2006/relationships/slide" Target="slides/slide21.xml"/><Relationship Id="rId123" Type="http://schemas.openxmlformats.org/officeDocument/2006/relationships/slide" Target="slides/slide22.xml"/><Relationship Id="rId124" Type="http://schemas.openxmlformats.org/officeDocument/2006/relationships/slide" Target="slides/slide23.xml"/><Relationship Id="rId125" Type="http://schemas.openxmlformats.org/officeDocument/2006/relationships/slide" Target="slides/slide24.xml"/><Relationship Id="rId126" Type="http://schemas.openxmlformats.org/officeDocument/2006/relationships/slide" Target="slides/slide25.xml"/><Relationship Id="rId127" Type="http://schemas.openxmlformats.org/officeDocument/2006/relationships/slide" Target="slides/slide26.xml"/><Relationship Id="rId128" Type="http://schemas.openxmlformats.org/officeDocument/2006/relationships/slide" Target="slides/slide27.xml"/><Relationship Id="rId129" Type="http://schemas.openxmlformats.org/officeDocument/2006/relationships/slide" Target="slides/slide28.xml"/><Relationship Id="rId130" Type="http://schemas.openxmlformats.org/officeDocument/2006/relationships/slide" Target="slides/slide29.xml"/><Relationship Id="rId131" Type="http://schemas.openxmlformats.org/officeDocument/2006/relationships/slide" Target="slides/slide30.xml"/><Relationship Id="rId132" Type="http://schemas.openxmlformats.org/officeDocument/2006/relationships/slide" Target="slides/slide31.xml"/><Relationship Id="rId133" Type="http://schemas.openxmlformats.org/officeDocument/2006/relationships/slide" Target="slides/slide32.xml"/><Relationship Id="rId134" Type="http://schemas.openxmlformats.org/officeDocument/2006/relationships/slide" Target="slides/slide33.xml"/><Relationship Id="rId135" Type="http://schemas.openxmlformats.org/officeDocument/2006/relationships/slide" Target="slides/slide34.xml"/><Relationship Id="rId136" Type="http://schemas.openxmlformats.org/officeDocument/2006/relationships/slide" Target="slides/slide35.xml"/><Relationship Id="rId137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0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2.xml"/>
</Relationships>
</file>

<file path=ppt/slideLayouts/_rels/slideLayout10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3.xml"/>
</Relationships>
</file>

<file path=ppt/slideLayouts/_rels/slideLayout10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4.xml"/>
</Relationships>
</file>

<file path=ppt/slideLayouts/_rels/slideLayout10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5.xml"/>
</Relationships>
</file>

<file path=ppt/slideLayouts/_rels/slideLayout10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6.xml"/>
</Relationships>
</file>

<file path=ppt/slideLayouts/_rels/slideLayout10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7.xml"/>
</Relationships>
</file>

<file path=ppt/slideLayouts/_rels/slideLayout10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8.xml"/>
</Relationships>
</file>

<file path=ppt/slideLayouts/_rels/slideLayout10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9.xml"/>
</Relationships>
</file>

<file path=ppt/slideLayouts/_rels/slideLayout10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9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0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2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3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4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5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7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8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9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0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2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3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4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5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6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8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9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0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2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3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4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5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6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7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9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0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2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3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4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5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6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7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8.xml"/>
</Relationships>
</file>

<file path=ppt/slideLayouts/_rels/slideLayout9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9.xml"/>
</Relationships>
</file>

<file path=ppt/slideLayouts/_rels/slideLayout9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0.xml"/>
</Relationships>
</file>

<file path=ppt/slideLayouts/_rels/slideLayout9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WO_OBJECTS_AND_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8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8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8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9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8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8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8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7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0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8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5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OBJECT_AND_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WO_OBJECTS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OBJECT_OV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FOUR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3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1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9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1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9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1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2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3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5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6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6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7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4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5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3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6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9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6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7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8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9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6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BJEC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6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7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3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7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2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3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7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0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1" name="PlaceHolder 4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7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9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7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5" name="PlaceHolder 3"/>
          <p:cNvSpPr>
            <a:spLocks noGrp="1"/>
          </p:cNvSpPr>
          <p:nvPr>
            <p:ph/>
          </p:nvPr>
        </p:nvSpPr>
        <p:spPr>
          <a:xfrm>
            <a:off x="609480" y="3681000"/>
            <a:ext cx="1097064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Layouts/slideLayout9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7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3" name="PlaceHolder 3"/>
          <p:cNvSpPr>
            <a:spLocks noGrp="1"/>
          </p:cNvSpPr>
          <p:nvPr>
            <p:ph/>
          </p:nvPr>
        </p:nvSpPr>
        <p:spPr>
          <a:xfrm>
            <a:off x="6231240" y="160452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4" name="PlaceHolder 4"/>
          <p:cNvSpPr>
            <a:spLocks noGrp="1"/>
          </p:cNvSpPr>
          <p:nvPr>
            <p:ph/>
          </p:nvPr>
        </p:nvSpPr>
        <p:spPr>
          <a:xfrm>
            <a:off x="60948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5" name="PlaceHolder 5"/>
          <p:cNvSpPr>
            <a:spLocks noGrp="1"/>
          </p:cNvSpPr>
          <p:nvPr>
            <p:ph/>
          </p:nvPr>
        </p:nvSpPr>
        <p:spPr>
          <a:xfrm>
            <a:off x="6231240" y="3681000"/>
            <a:ext cx="5353560" cy="1896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.xml"/>
</Relationships>
</file>

<file path=ppt/slideMasters/_rels/slideMaster100.xml.rels><?xml version="1.0" encoding="UTF-8"?>
<Relationships xmlns="http://schemas.openxmlformats.org/package/2006/relationships"><Relationship Id="rId1" Type="http://schemas.openxmlformats.org/officeDocument/2006/relationships/theme" Target="../theme/theme10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8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6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8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9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0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1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2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3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4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5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6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8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9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0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1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2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3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4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5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6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7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8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9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0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1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2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3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4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5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6.xml"/>
</Relationships>
</file>

<file path=ppt/slideMasters/_rels/slideMaster49.xml.rels><?xml version="1.0" encoding="UTF-8"?>
<Relationships xmlns="http://schemas.openxmlformats.org/package/2006/relationships"><Relationship Id="rId1" Type="http://schemas.openxmlformats.org/officeDocument/2006/relationships/theme" Target="../theme/theme4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7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.xml"/>
</Relationships>
</file>

<file path=ppt/slideMasters/_rels/slideMaster50.xml.rels><?xml version="1.0" encoding="UTF-8"?>
<Relationships xmlns="http://schemas.openxmlformats.org/package/2006/relationships"><Relationship Id="rId1" Type="http://schemas.openxmlformats.org/officeDocument/2006/relationships/theme" Target="../theme/theme5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8.xml"/>
</Relationships>
</file>

<file path=ppt/slideMasters/_rels/slideMaster51.xml.rels><?xml version="1.0" encoding="UTF-8"?>
<Relationships xmlns="http://schemas.openxmlformats.org/package/2006/relationships"><Relationship Id="rId1" Type="http://schemas.openxmlformats.org/officeDocument/2006/relationships/theme" Target="../theme/theme5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59.xml"/>
</Relationships>
</file>

<file path=ppt/slideMasters/_rels/slideMaster52.xml.rels><?xml version="1.0" encoding="UTF-8"?>
<Relationships xmlns="http://schemas.openxmlformats.org/package/2006/relationships"><Relationship Id="rId1" Type="http://schemas.openxmlformats.org/officeDocument/2006/relationships/theme" Target="../theme/theme5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0.xml"/>
</Relationships>
</file>

<file path=ppt/slideMasters/_rels/slideMaster53.xml.rels><?xml version="1.0" encoding="UTF-8"?>
<Relationships xmlns="http://schemas.openxmlformats.org/package/2006/relationships"><Relationship Id="rId1" Type="http://schemas.openxmlformats.org/officeDocument/2006/relationships/theme" Target="../theme/theme5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1.xml"/>
</Relationships>
</file>

<file path=ppt/slideMasters/_rels/slideMaster54.xml.rels><?xml version="1.0" encoding="UTF-8"?>
<Relationships xmlns="http://schemas.openxmlformats.org/package/2006/relationships"><Relationship Id="rId1" Type="http://schemas.openxmlformats.org/officeDocument/2006/relationships/theme" Target="../theme/theme5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2.xml"/>
</Relationships>
</file>

<file path=ppt/slideMasters/_rels/slideMaster55.xml.rels><?xml version="1.0" encoding="UTF-8"?>
<Relationships xmlns="http://schemas.openxmlformats.org/package/2006/relationships"><Relationship Id="rId1" Type="http://schemas.openxmlformats.org/officeDocument/2006/relationships/theme" Target="../theme/theme5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3.xml"/>
</Relationships>
</file>

<file path=ppt/slideMasters/_rels/slideMaster56.xml.rels><?xml version="1.0" encoding="UTF-8"?>
<Relationships xmlns="http://schemas.openxmlformats.org/package/2006/relationships"><Relationship Id="rId1" Type="http://schemas.openxmlformats.org/officeDocument/2006/relationships/theme" Target="../theme/theme5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4.xml"/>
</Relationships>
</file>

<file path=ppt/slideMasters/_rels/slideMaster57.xml.rels><?xml version="1.0" encoding="UTF-8"?>
<Relationships xmlns="http://schemas.openxmlformats.org/package/2006/relationships"><Relationship Id="rId1" Type="http://schemas.openxmlformats.org/officeDocument/2006/relationships/theme" Target="../theme/theme5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5.xml"/>
</Relationships>
</file>

<file path=ppt/slideMasters/_rels/slideMaster58.xml.rels><?xml version="1.0" encoding="UTF-8"?>
<Relationships xmlns="http://schemas.openxmlformats.org/package/2006/relationships"><Relationship Id="rId1" Type="http://schemas.openxmlformats.org/officeDocument/2006/relationships/theme" Target="../theme/theme5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6.xml"/>
</Relationships>
</file>

<file path=ppt/slideMasters/_rels/slideMaster59.xml.rels><?xml version="1.0" encoding="UTF-8"?>
<Relationships xmlns="http://schemas.openxmlformats.org/package/2006/relationships"><Relationship Id="rId1" Type="http://schemas.openxmlformats.org/officeDocument/2006/relationships/theme" Target="../theme/theme5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7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.xml"/>
</Relationships>
</file>

<file path=ppt/slideMasters/_rels/slideMaster60.xml.rels><?xml version="1.0" encoding="UTF-8"?>
<Relationships xmlns="http://schemas.openxmlformats.org/package/2006/relationships"><Relationship Id="rId1" Type="http://schemas.openxmlformats.org/officeDocument/2006/relationships/theme" Target="../theme/theme6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8.xml"/>
</Relationships>
</file>

<file path=ppt/slideMasters/_rels/slideMaster61.xml.rels><?xml version="1.0" encoding="UTF-8"?>
<Relationships xmlns="http://schemas.openxmlformats.org/package/2006/relationships"><Relationship Id="rId1" Type="http://schemas.openxmlformats.org/officeDocument/2006/relationships/theme" Target="../theme/theme6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9.xml"/>
</Relationships>
</file>

<file path=ppt/slideMasters/_rels/slideMaster62.xml.rels><?xml version="1.0" encoding="UTF-8"?>
<Relationships xmlns="http://schemas.openxmlformats.org/package/2006/relationships"><Relationship Id="rId1" Type="http://schemas.openxmlformats.org/officeDocument/2006/relationships/theme" Target="../theme/theme6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0.xml"/>
</Relationships>
</file>

<file path=ppt/slideMasters/_rels/slideMaster63.xml.rels><?xml version="1.0" encoding="UTF-8"?>
<Relationships xmlns="http://schemas.openxmlformats.org/package/2006/relationships"><Relationship Id="rId1" Type="http://schemas.openxmlformats.org/officeDocument/2006/relationships/theme" Target="../theme/theme6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1.xml"/>
</Relationships>
</file>

<file path=ppt/slideMasters/_rels/slideMaster64.xml.rels><?xml version="1.0" encoding="UTF-8"?>
<Relationships xmlns="http://schemas.openxmlformats.org/package/2006/relationships"><Relationship Id="rId1" Type="http://schemas.openxmlformats.org/officeDocument/2006/relationships/theme" Target="../theme/theme6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2.xml"/>
</Relationships>
</file>

<file path=ppt/slideMasters/_rels/slideMaster65.xml.rels><?xml version="1.0" encoding="UTF-8"?>
<Relationships xmlns="http://schemas.openxmlformats.org/package/2006/relationships"><Relationship Id="rId1" Type="http://schemas.openxmlformats.org/officeDocument/2006/relationships/theme" Target="../theme/theme6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3.xml"/>
</Relationships>
</file>

<file path=ppt/slideMasters/_rels/slideMaster66.xml.rels><?xml version="1.0" encoding="UTF-8"?>
<Relationships xmlns="http://schemas.openxmlformats.org/package/2006/relationships"><Relationship Id="rId1" Type="http://schemas.openxmlformats.org/officeDocument/2006/relationships/theme" Target="../theme/theme6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4.xml"/>
</Relationships>
</file>

<file path=ppt/slideMasters/_rels/slideMaster67.xml.rels><?xml version="1.0" encoding="UTF-8"?>
<Relationships xmlns="http://schemas.openxmlformats.org/package/2006/relationships"><Relationship Id="rId1" Type="http://schemas.openxmlformats.org/officeDocument/2006/relationships/theme" Target="../theme/theme6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5.xml"/>
</Relationships>
</file>

<file path=ppt/slideMasters/_rels/slideMaster68.xml.rels><?xml version="1.0" encoding="UTF-8"?>
<Relationships xmlns="http://schemas.openxmlformats.org/package/2006/relationships"><Relationship Id="rId1" Type="http://schemas.openxmlformats.org/officeDocument/2006/relationships/theme" Target="../theme/theme6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6.xml"/>
</Relationships>
</file>

<file path=ppt/slideMasters/_rels/slideMaster69.xml.rels><?xml version="1.0" encoding="UTF-8"?>
<Relationships xmlns="http://schemas.openxmlformats.org/package/2006/relationships"><Relationship Id="rId1" Type="http://schemas.openxmlformats.org/officeDocument/2006/relationships/theme" Target="../theme/theme6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7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.xml"/>
</Relationships>
</file>

<file path=ppt/slideMasters/_rels/slideMaster70.xml.rels><?xml version="1.0" encoding="UTF-8"?>
<Relationships xmlns="http://schemas.openxmlformats.org/package/2006/relationships"><Relationship Id="rId1" Type="http://schemas.openxmlformats.org/officeDocument/2006/relationships/theme" Target="../theme/theme7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8.xml"/>
</Relationships>
</file>

<file path=ppt/slideMasters/_rels/slideMaster71.xml.rels><?xml version="1.0" encoding="UTF-8"?>
<Relationships xmlns="http://schemas.openxmlformats.org/package/2006/relationships"><Relationship Id="rId1" Type="http://schemas.openxmlformats.org/officeDocument/2006/relationships/theme" Target="../theme/theme7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9.xml"/>
</Relationships>
</file>

<file path=ppt/slideMasters/_rels/slideMaster72.xml.rels><?xml version="1.0" encoding="UTF-8"?>
<Relationships xmlns="http://schemas.openxmlformats.org/package/2006/relationships"><Relationship Id="rId1" Type="http://schemas.openxmlformats.org/officeDocument/2006/relationships/theme" Target="../theme/theme7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0.xml"/>
</Relationships>
</file>

<file path=ppt/slideMasters/_rels/slideMaster73.xml.rels><?xml version="1.0" encoding="UTF-8"?>
<Relationships xmlns="http://schemas.openxmlformats.org/package/2006/relationships"><Relationship Id="rId1" Type="http://schemas.openxmlformats.org/officeDocument/2006/relationships/theme" Target="../theme/theme7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1.xml"/>
</Relationships>
</file>

<file path=ppt/slideMasters/_rels/slideMaster74.xml.rels><?xml version="1.0" encoding="UTF-8"?>
<Relationships xmlns="http://schemas.openxmlformats.org/package/2006/relationships"><Relationship Id="rId1" Type="http://schemas.openxmlformats.org/officeDocument/2006/relationships/theme" Target="../theme/theme7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2.xml"/>
</Relationships>
</file>

<file path=ppt/slideMasters/_rels/slideMaster75.xml.rels><?xml version="1.0" encoding="UTF-8"?>
<Relationships xmlns="http://schemas.openxmlformats.org/package/2006/relationships"><Relationship Id="rId1" Type="http://schemas.openxmlformats.org/officeDocument/2006/relationships/theme" Target="../theme/theme7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3.xml"/>
</Relationships>
</file>

<file path=ppt/slideMasters/_rels/slideMaster76.xml.rels><?xml version="1.0" encoding="UTF-8"?>
<Relationships xmlns="http://schemas.openxmlformats.org/package/2006/relationships"><Relationship Id="rId1" Type="http://schemas.openxmlformats.org/officeDocument/2006/relationships/theme" Target="../theme/theme7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4.xml"/>
</Relationships>
</file>

<file path=ppt/slideMasters/_rels/slideMaster77.xml.rels><?xml version="1.0" encoding="UTF-8"?>
<Relationships xmlns="http://schemas.openxmlformats.org/package/2006/relationships"><Relationship Id="rId1" Type="http://schemas.openxmlformats.org/officeDocument/2006/relationships/theme" Target="../theme/theme7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5.xml"/>
</Relationships>
</file>

<file path=ppt/slideMasters/_rels/slideMaster78.xml.rels><?xml version="1.0" encoding="UTF-8"?>
<Relationships xmlns="http://schemas.openxmlformats.org/package/2006/relationships"><Relationship Id="rId1" Type="http://schemas.openxmlformats.org/officeDocument/2006/relationships/theme" Target="../theme/theme7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6.xml"/>
</Relationships>
</file>

<file path=ppt/slideMasters/_rels/slideMaster79.xml.rels><?xml version="1.0" encoding="UTF-8"?>
<Relationships xmlns="http://schemas.openxmlformats.org/package/2006/relationships"><Relationship Id="rId1" Type="http://schemas.openxmlformats.org/officeDocument/2006/relationships/theme" Target="../theme/theme7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.xml"/>
</Relationships>
</file>

<file path=ppt/slideMasters/_rels/slideMaster80.xml.rels><?xml version="1.0" encoding="UTF-8"?>
<Relationships xmlns="http://schemas.openxmlformats.org/package/2006/relationships"><Relationship Id="rId1" Type="http://schemas.openxmlformats.org/officeDocument/2006/relationships/theme" Target="../theme/theme8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8.xml"/>
</Relationships>
</file>

<file path=ppt/slideMasters/_rels/slideMaster81.xml.rels><?xml version="1.0" encoding="UTF-8"?>
<Relationships xmlns="http://schemas.openxmlformats.org/package/2006/relationships"><Relationship Id="rId1" Type="http://schemas.openxmlformats.org/officeDocument/2006/relationships/theme" Target="../theme/theme8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9.xml"/>
</Relationships>
</file>

<file path=ppt/slideMasters/_rels/slideMaster82.xml.rels><?xml version="1.0" encoding="UTF-8"?>
<Relationships xmlns="http://schemas.openxmlformats.org/package/2006/relationships"><Relationship Id="rId1" Type="http://schemas.openxmlformats.org/officeDocument/2006/relationships/theme" Target="../theme/theme8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0.xml"/>
</Relationships>
</file>

<file path=ppt/slideMasters/_rels/slideMaster83.xml.rels><?xml version="1.0" encoding="UTF-8"?>
<Relationships xmlns="http://schemas.openxmlformats.org/package/2006/relationships"><Relationship Id="rId1" Type="http://schemas.openxmlformats.org/officeDocument/2006/relationships/theme" Target="../theme/theme8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1.xml"/>
</Relationships>
</file>

<file path=ppt/slideMasters/_rels/slideMaster84.xml.rels><?xml version="1.0" encoding="UTF-8"?>
<Relationships xmlns="http://schemas.openxmlformats.org/package/2006/relationships"><Relationship Id="rId1" Type="http://schemas.openxmlformats.org/officeDocument/2006/relationships/theme" Target="../theme/theme8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2.xml"/>
</Relationships>
</file>

<file path=ppt/slideMasters/_rels/slideMaster85.xml.rels><?xml version="1.0" encoding="UTF-8"?>
<Relationships xmlns="http://schemas.openxmlformats.org/package/2006/relationships"><Relationship Id="rId1" Type="http://schemas.openxmlformats.org/officeDocument/2006/relationships/theme" Target="../theme/theme8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3.xml"/>
</Relationships>
</file>

<file path=ppt/slideMasters/_rels/slideMaster86.xml.rels><?xml version="1.0" encoding="UTF-8"?>
<Relationships xmlns="http://schemas.openxmlformats.org/package/2006/relationships"><Relationship Id="rId1" Type="http://schemas.openxmlformats.org/officeDocument/2006/relationships/theme" Target="../theme/theme8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4.xml"/>
</Relationships>
</file>

<file path=ppt/slideMasters/_rels/slideMaster87.xml.rels><?xml version="1.0" encoding="UTF-8"?>
<Relationships xmlns="http://schemas.openxmlformats.org/package/2006/relationships"><Relationship Id="rId1" Type="http://schemas.openxmlformats.org/officeDocument/2006/relationships/theme" Target="../theme/theme8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5.xml"/>
</Relationships>
</file>

<file path=ppt/slideMasters/_rels/slideMaster88.xml.rels><?xml version="1.0" encoding="UTF-8"?>
<Relationships xmlns="http://schemas.openxmlformats.org/package/2006/relationships"><Relationship Id="rId1" Type="http://schemas.openxmlformats.org/officeDocument/2006/relationships/theme" Target="../theme/theme8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6.xml"/>
</Relationships>
</file>

<file path=ppt/slideMasters/_rels/slideMaster89.xml.rels><?xml version="1.0" encoding="UTF-8"?>
<Relationships xmlns="http://schemas.openxmlformats.org/package/2006/relationships"><Relationship Id="rId1" Type="http://schemas.openxmlformats.org/officeDocument/2006/relationships/theme" Target="../theme/theme8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7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.xml"/>
</Relationships>
</file>

<file path=ppt/slideMasters/_rels/slideMaster90.xml.rels><?xml version="1.0" encoding="UTF-8"?>
<Relationships xmlns="http://schemas.openxmlformats.org/package/2006/relationships"><Relationship Id="rId1" Type="http://schemas.openxmlformats.org/officeDocument/2006/relationships/theme" Target="../theme/theme90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8.xml"/>
</Relationships>
</file>

<file path=ppt/slideMasters/_rels/slideMaster91.xml.rels><?xml version="1.0" encoding="UTF-8"?>
<Relationships xmlns="http://schemas.openxmlformats.org/package/2006/relationships"><Relationship Id="rId1" Type="http://schemas.openxmlformats.org/officeDocument/2006/relationships/theme" Target="../theme/theme9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99.xml"/>
</Relationships>
</file>

<file path=ppt/slideMasters/_rels/slideMaster92.xml.rels><?xml version="1.0" encoding="UTF-8"?>
<Relationships xmlns="http://schemas.openxmlformats.org/package/2006/relationships"><Relationship Id="rId1" Type="http://schemas.openxmlformats.org/officeDocument/2006/relationships/theme" Target="../theme/theme9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0.xml"/>
</Relationships>
</file>

<file path=ppt/slideMasters/_rels/slideMaster93.xml.rels><?xml version="1.0" encoding="UTF-8"?>
<Relationships xmlns="http://schemas.openxmlformats.org/package/2006/relationships"><Relationship Id="rId1" Type="http://schemas.openxmlformats.org/officeDocument/2006/relationships/theme" Target="../theme/theme9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1.xml"/>
</Relationships>
</file>

<file path=ppt/slideMasters/_rels/slideMaster94.xml.rels><?xml version="1.0" encoding="UTF-8"?>
<Relationships xmlns="http://schemas.openxmlformats.org/package/2006/relationships"><Relationship Id="rId1" Type="http://schemas.openxmlformats.org/officeDocument/2006/relationships/theme" Target="../theme/theme9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2.xml"/>
</Relationships>
</file>

<file path=ppt/slideMasters/_rels/slideMaster95.xml.rels><?xml version="1.0" encoding="UTF-8"?>
<Relationships xmlns="http://schemas.openxmlformats.org/package/2006/relationships"><Relationship Id="rId1" Type="http://schemas.openxmlformats.org/officeDocument/2006/relationships/theme" Target="../theme/theme9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3.xml"/>
</Relationships>
</file>

<file path=ppt/slideMasters/_rels/slideMaster96.xml.rels><?xml version="1.0" encoding="UTF-8"?>
<Relationships xmlns="http://schemas.openxmlformats.org/package/2006/relationships"><Relationship Id="rId1" Type="http://schemas.openxmlformats.org/officeDocument/2006/relationships/theme" Target="../theme/theme9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4.xml"/>
</Relationships>
</file>

<file path=ppt/slideMasters/_rels/slideMaster97.xml.rels><?xml version="1.0" encoding="UTF-8"?>
<Relationships xmlns="http://schemas.openxmlformats.org/package/2006/relationships"><Relationship Id="rId1" Type="http://schemas.openxmlformats.org/officeDocument/2006/relationships/theme" Target="../theme/theme9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5.xml"/>
</Relationships>
</file>

<file path=ppt/slideMasters/_rels/slideMaster98.xml.rels><?xml version="1.0" encoding="UTF-8"?>
<Relationships xmlns="http://schemas.openxmlformats.org/package/2006/relationships"><Relationship Id="rId1" Type="http://schemas.openxmlformats.org/officeDocument/2006/relationships/theme" Target="../theme/theme9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6.xml"/>
</Relationships>
</file>

<file path=ppt/slideMasters/_rels/slideMaster99.xml.rels><?xml version="1.0" encoding="UTF-8"?>
<Relationships xmlns="http://schemas.openxmlformats.org/package/2006/relationships"><Relationship Id="rId1" Type="http://schemas.openxmlformats.org/officeDocument/2006/relationships/theme" Target="../theme/theme99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07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s-ES" sz="44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4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32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32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2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4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20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20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3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3"/>
  </p:sldLayoutIdLst>
</p:sldMaster>
</file>

<file path=ppt/slideMasters/slideMaster10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55" r:id="rId3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3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3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3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3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3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3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3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3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5" r:id="rId3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7" r:id="rId3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99" r:id="rId3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1" r:id="rId3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3" r:id="rId3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5" r:id="rId3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7" r:id="rId3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9" r:id="rId3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1" r:id="rId3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3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1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2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3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5" r:id="rId3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7" r:id="rId3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19" r:id="rId3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1" r:id="rId3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3" r:id="rId3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5" r:id="rId3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7" r:id="rId3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29" r:id="rId3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1" r:id="rId3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33" r:id="rId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3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5" r:id="rId3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5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7" r:id="rId3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39" r:id="rId3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41" r:id="rId3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43" r:id="rId3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8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45" r:id="rId3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47" r:id="rId3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49" r:id="rId3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51" r:id="rId3"/>
  </p:sldLayoutIdLst>
</p:sldMaster>
</file>

<file path=ppt/slideMasters/slideMaster4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53" r:id="rId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3"/>
  </p:sldLayoutIdLst>
</p:sldMaster>
</file>

<file path=ppt/slideMasters/slideMaster5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55" r:id="rId3"/>
  </p:sldLayoutIdLst>
</p:sldMaster>
</file>

<file path=ppt/slideMasters/slideMaster5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57" r:id="rId3"/>
  </p:sldLayoutIdLst>
</p:sldMaster>
</file>

<file path=ppt/slideMasters/slideMaster5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59" r:id="rId3"/>
  </p:sldLayoutIdLst>
</p:sldMaster>
</file>

<file path=ppt/slideMasters/slideMaster5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61" r:id="rId3"/>
  </p:sldLayoutIdLst>
</p:sldMaster>
</file>

<file path=ppt/slideMasters/slideMaster5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63" r:id="rId3"/>
  </p:sldLayoutIdLst>
</p:sldMaster>
</file>

<file path=ppt/slideMasters/slideMaster5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36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65" r:id="rId3"/>
  </p:sldLayoutIdLst>
</p:sldMaster>
</file>

<file path=ppt/slideMasters/slideMaster5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67" r:id="rId3"/>
  </p:sldLayoutIdLst>
</p:sldMaster>
</file>

<file path=ppt/slideMasters/slideMaster5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69" r:id="rId3"/>
  </p:sldLayoutIdLst>
</p:sldMaster>
</file>

<file path=ppt/slideMasters/slideMaster5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1" r:id="rId3"/>
  </p:sldLayoutIdLst>
</p:sldMaster>
</file>

<file path=ppt/slideMasters/slideMaster5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3" r:id="rId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3"/>
  </p:sldLayoutIdLst>
</p:sldMaster>
</file>

<file path=ppt/slideMasters/slideMaster6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5" r:id="rId3"/>
  </p:sldLayoutIdLst>
</p:sldMaster>
</file>

<file path=ppt/slideMasters/slideMaster6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77" r:id="rId3"/>
  </p:sldLayoutIdLst>
</p:sldMaster>
</file>

<file path=ppt/slideMasters/slideMaster6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5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79" r:id="rId3"/>
  </p:sldLayoutIdLst>
</p:sldMaster>
</file>

<file path=ppt/slideMasters/slideMaster6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65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81" r:id="rId3"/>
  </p:sldLayoutIdLst>
</p:sldMaster>
</file>

<file path=ppt/slideMasters/slideMaster6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83" r:id="rId3"/>
  </p:sldLayoutIdLst>
</p:sldMaster>
</file>

<file path=ppt/slideMasters/slideMaster6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85" r:id="rId3"/>
  </p:sldLayoutIdLst>
</p:sldMaster>
</file>

<file path=ppt/slideMasters/slideMaster6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87" r:id="rId3"/>
  </p:sldLayoutIdLst>
</p:sldMaster>
</file>

<file path=ppt/slideMasters/slideMaster6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7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88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89" r:id="rId3"/>
  </p:sldLayoutIdLst>
</p:sldMaster>
</file>

<file path=ppt/slideMasters/slideMaster6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791" r:id="rId3"/>
  </p:sldLayoutIdLst>
</p:sldMaster>
</file>

<file path=ppt/slideMasters/slideMaster6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93" r:id="rId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3"/>
  </p:sldLayoutIdLst>
</p:sldMaster>
</file>

<file path=ppt/slideMasters/slideMaster7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95" r:id="rId3"/>
  </p:sldLayoutIdLst>
</p:sldMaster>
</file>

<file path=ppt/slideMasters/slideMaster7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97" r:id="rId3"/>
  </p:sldLayoutIdLst>
</p:sldMaster>
</file>

<file path=ppt/slideMasters/slideMaster7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99" r:id="rId3"/>
  </p:sldLayoutIdLst>
</p:sldMaster>
</file>

<file path=ppt/slideMasters/slideMaster7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01" r:id="rId3"/>
  </p:sldLayoutIdLst>
</p:sldMaster>
</file>

<file path=ppt/slideMasters/slideMaster7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03" r:id="rId3"/>
  </p:sldLayoutIdLst>
</p:sldMaster>
</file>

<file path=ppt/slideMasters/slideMaster7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1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05" r:id="rId3"/>
  </p:sldLayoutIdLst>
</p:sldMaster>
</file>

<file path=ppt/slideMasters/slideMaster7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2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07" r:id="rId3"/>
  </p:sldLayoutIdLst>
</p:sldMaster>
</file>

<file path=ppt/slideMasters/slideMaster7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09" r:id="rId3"/>
  </p:sldLayoutIdLst>
</p:sldMaster>
</file>

<file path=ppt/slideMasters/slideMaster7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11" r:id="rId3"/>
  </p:sldLayoutIdLst>
</p:sldMaster>
</file>

<file path=ppt/slideMasters/slideMaster7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3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44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13" r:id="rId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3"/>
  </p:sldLayoutIdLst>
</p:sldMaster>
</file>

<file path=ppt/slideMasters/slideMaster8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15" r:id="rId3"/>
  </p:sldLayoutIdLst>
</p:sldMaster>
</file>

<file path=ppt/slideMasters/slideMaster8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17" r:id="rId3"/>
  </p:sldLayoutIdLst>
</p:sldMaster>
</file>

<file path=ppt/slideMasters/slideMaster8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19" r:id="rId3"/>
  </p:sldLayoutIdLst>
</p:sldMaster>
</file>

<file path=ppt/slideMasters/slideMaster8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0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21" r:id="rId3"/>
  </p:sldLayoutIdLst>
</p:sldMaster>
</file>

<file path=ppt/slideMasters/slideMaster8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23" r:id="rId3"/>
  </p:sldLayoutIdLst>
</p:sldMaster>
</file>

<file path=ppt/slideMasters/slideMaster8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25" r:id="rId3"/>
  </p:sldLayoutIdLst>
</p:sldMaster>
</file>

<file path=ppt/slideMasters/slideMaster8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6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27" r:id="rId3"/>
  </p:sldLayoutIdLst>
</p:sldMaster>
</file>

<file path=ppt/slideMasters/slideMaster8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77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29" r:id="rId3"/>
  </p:sldLayoutIdLst>
</p:sldMaster>
</file>

<file path=ppt/slideMasters/slideMaster8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8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31" r:id="rId3"/>
  </p:sldLayoutIdLst>
</p:sldMaster>
</file>

<file path=ppt/slideMasters/slideMaster8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33" r:id="rId3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3"/>
  </p:sldLayoutIdLst>
</p:sldMaster>
</file>

<file path=ppt/slideMasters/slideMaster9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2" name="PlaceHolder 3"/>
          <p:cNvSpPr>
            <a:spLocks noGrp="1"/>
          </p:cNvSpPr>
          <p:nvPr>
            <p:ph type="body"/>
          </p:nvPr>
        </p:nvSpPr>
        <p:spPr>
          <a:xfrm>
            <a:off x="609480" y="3681000"/>
            <a:ext cx="1097064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35" r:id="rId3"/>
  </p:sldLayoutIdLst>
</p:sldMaster>
</file>

<file path=ppt/slideMasters/slideMaster9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8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499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0" name="PlaceHolder 5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37" r:id="rId3"/>
  </p:sldLayoutIdLst>
</p:sldMaster>
</file>

<file path=ppt/slideMasters/slideMaster9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39" r:id="rId3"/>
  </p:sldLayoutIdLst>
</p:sldMaster>
</file>

<file path=ppt/slideMasters/slideMaster9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41" r:id="rId3"/>
  </p:sldLayoutIdLst>
</p:sldMaster>
</file>

<file path=ppt/slideMasters/slideMaster9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064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43" r:id="rId3"/>
  </p:sldLayoutIdLst>
</p:sldMaster>
</file>

<file path=ppt/slideMasters/slideMaster9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16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45" r:id="rId3"/>
  </p:sldLayoutIdLst>
</p:sldMaster>
</file>

<file path=ppt/slideMasters/slideMaster9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47" r:id="rId3"/>
  </p:sldLayoutIdLst>
</p:sldMaster>
</file>

<file path=ppt/slideMasters/slideMaster9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849" r:id="rId3"/>
  </p:sldLayoutIdLst>
</p:sldMaster>
</file>

<file path=ppt/slideMasters/slideMaster9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4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25" name="PlaceHolder 4"/>
          <p:cNvSpPr>
            <a:spLocks noGrp="1"/>
          </p:cNvSpPr>
          <p:nvPr>
            <p:ph type="body"/>
          </p:nvPr>
        </p:nvSpPr>
        <p:spPr>
          <a:xfrm>
            <a:off x="60948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51" r:id="rId3"/>
  </p:sldLayoutIdLst>
</p:sldMaster>
</file>

<file path=ppt/slideMasters/slideMaster9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1480" cy="238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title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200" cy="3975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2" name="PlaceHolder 3"/>
          <p:cNvSpPr>
            <a:spLocks noGrp="1"/>
          </p:cNvSpPr>
          <p:nvPr>
            <p:ph type="body"/>
          </p:nvPr>
        </p:nvSpPr>
        <p:spPr>
          <a:xfrm>
            <a:off x="6231240" y="160452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33" name="PlaceHolder 4"/>
          <p:cNvSpPr>
            <a:spLocks noGrp="1"/>
          </p:cNvSpPr>
          <p:nvPr>
            <p:ph type="body"/>
          </p:nvPr>
        </p:nvSpPr>
        <p:spPr>
          <a:xfrm>
            <a:off x="6231240" y="3681000"/>
            <a:ext cx="5353200" cy="1895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2500" lnSpcReduction="1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Click to edit the outline text format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Second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Third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Fourth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Fifth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Sixth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ES" sz="1800" strike="noStrike" u="none">
                <a:solidFill>
                  <a:srgbClr val="000000"/>
                </a:solidFill>
                <a:uFillTx/>
                <a:latin typeface="Arial"/>
              </a:rPr>
              <a:t>Seventh Outline Level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853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slideLayout" Target="../slideLayouts/slideLayout26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6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6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26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26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26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21.png"/><Relationship Id="rId4" Type="http://schemas.openxmlformats.org/officeDocument/2006/relationships/slideLayout" Target="../slideLayouts/slideLayout26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26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23.png"/><Relationship Id="rId4" Type="http://schemas.openxmlformats.org/officeDocument/2006/relationships/slideLayout" Target="../slideLayouts/slideLayout2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26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26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slideLayout" Target="../slideLayouts/slideLayout26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slideLayout" Target="../slideLayouts/slideLayout26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26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image" Target="../media/image7.jpe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slideLayout" Target="../slideLayouts/slideLayout26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2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2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2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2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6" name="Google Shape;279;p66" descr="Ein Bild, das Text, Screenshot, Diagramm, Reihe enthält.&#10;&#10;KI-generierte Inhalte können fehlerhaft sein."/>
          <p:cNvPicPr/>
          <p:nvPr/>
        </p:nvPicPr>
        <p:blipFill>
          <a:blip r:embed="rId1"/>
          <a:stretch/>
        </p:blipFill>
        <p:spPr>
          <a:xfrm>
            <a:off x="1440" y="-16560"/>
            <a:ext cx="12189600" cy="6855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47" name="Google Shape;280;p66"/>
          <p:cNvSpPr/>
          <p:nvPr/>
        </p:nvSpPr>
        <p:spPr>
          <a:xfrm>
            <a:off x="812880" y="3661560"/>
            <a:ext cx="8805600" cy="50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I. Bos, P. Marques Rojo, R. Cinquini,M. Blanc, S.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8" name="Google Shape;281;p66"/>
          <p:cNvSpPr/>
          <p:nvPr/>
        </p:nvSpPr>
        <p:spPr>
          <a:xfrm>
            <a:off x="2632680" y="3943080"/>
            <a:ext cx="4718160" cy="61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Argentinian Navy Research Office &amp; UNIDEF (CONICET)</a:t>
            </a:r>
            <a:endParaRPr b="0" lang="es-ES" sz="1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49" name="Google Shape;282;p66"/>
          <p:cNvSpPr/>
          <p:nvPr/>
        </p:nvSpPr>
        <p:spPr>
          <a:xfrm>
            <a:off x="2632680" y="4872600"/>
            <a:ext cx="698580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Presentation Date: 11 September 2025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0" name="Google Shape;283;p66"/>
          <p:cNvSpPr/>
          <p:nvPr/>
        </p:nvSpPr>
        <p:spPr>
          <a:xfrm>
            <a:off x="812880" y="2523960"/>
            <a:ext cx="8805600" cy="95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A Portable Experimental Buoy for Coastal Acoustic Monitoring as a Potential Complement to the IMS Hydroacoustic Network: </a:t>
            </a:r>
            <a:br>
              <a:rPr sz="2400"/>
            </a:b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Applications on the Argentinian Continental Shelf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551" name="Google Shape;285;p66"/>
          <p:cNvGrpSpPr/>
          <p:nvPr/>
        </p:nvGrpSpPr>
        <p:grpSpPr>
          <a:xfrm>
            <a:off x="7534440" y="4017960"/>
            <a:ext cx="2147400" cy="515880"/>
            <a:chOff x="7534440" y="4017960"/>
            <a:chExt cx="2147400" cy="515880"/>
          </a:xfrm>
        </p:grpSpPr>
        <p:pic>
          <p:nvPicPr>
            <p:cNvPr id="552" name="Google Shape;286;p66" descr=""/>
            <p:cNvPicPr/>
            <p:nvPr/>
          </p:nvPicPr>
          <p:blipFill>
            <a:blip r:embed="rId2"/>
            <a:stretch/>
          </p:blipFill>
          <p:spPr>
            <a:xfrm>
              <a:off x="8033760" y="4018320"/>
              <a:ext cx="1648080" cy="51300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553" name="Google Shape;287;p66" descr=""/>
            <p:cNvPicPr/>
            <p:nvPr/>
          </p:nvPicPr>
          <p:blipFill>
            <a:blip r:embed="rId3"/>
            <a:stretch/>
          </p:blipFill>
          <p:spPr>
            <a:xfrm>
              <a:off x="7534440" y="4017960"/>
              <a:ext cx="471960" cy="51588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554" name="Google Shape;297;p 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" descr=""/>
          <p:cNvPicPr/>
          <p:nvPr/>
        </p:nvPicPr>
        <p:blipFill>
          <a:blip r:embed="rId1"/>
          <a:stretch/>
        </p:blipFill>
        <p:spPr>
          <a:xfrm>
            <a:off x="0" y="1800000"/>
            <a:ext cx="5038560" cy="50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4" name="Google Shape;378;p73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45" name="Google Shape;379;p73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6" name="Google Shape;380;p73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7" name="Google Shape;381;p73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8" name="Google Shape;387;p73" descr=""/>
          <p:cNvPicPr/>
          <p:nvPr/>
        </p:nvPicPr>
        <p:blipFill>
          <a:blip r:embed="rId2"/>
          <a:stretch/>
        </p:blipFill>
        <p:spPr>
          <a:xfrm>
            <a:off x="2592000" y="3034080"/>
            <a:ext cx="1761840" cy="1175760"/>
          </a:xfrm>
          <a:prstGeom prst="rect">
            <a:avLst/>
          </a:prstGeom>
          <a:noFill/>
          <a:ln w="36000">
            <a:solidFill>
              <a:srgbClr val="ff3838"/>
            </a:solidFill>
            <a:round/>
          </a:ln>
        </p:spPr>
      </p:pic>
      <p:sp>
        <p:nvSpPr>
          <p:cNvPr id="649" name="Google Shape;388;p73"/>
          <p:cNvSpPr/>
          <p:nvPr/>
        </p:nvSpPr>
        <p:spPr>
          <a:xfrm>
            <a:off x="2241720" y="2165400"/>
            <a:ext cx="753840" cy="717840"/>
          </a:xfrm>
          <a:prstGeom prst="ellipse">
            <a:avLst/>
          </a:prstGeom>
          <a:noFill/>
          <a:ln w="36000">
            <a:solidFill>
              <a:srgbClr val="ff383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650" name="Google Shape;389;p73"/>
          <p:cNvCxnSpPr/>
          <p:nvPr/>
        </p:nvCxnSpPr>
        <p:spPr>
          <a:xfrm>
            <a:off x="2997720" y="2525400"/>
            <a:ext cx="130680" cy="467640"/>
          </a:xfrm>
          <a:prstGeom prst="straightConnector1">
            <a:avLst/>
          </a:prstGeom>
          <a:ln w="36000">
            <a:solidFill>
              <a:srgbClr val="ff3838"/>
            </a:solidFill>
            <a:round/>
            <a:tailEnd len="med" type="triangle" w="med"/>
          </a:ln>
        </p:spPr>
      </p:cxnSp>
      <p:sp>
        <p:nvSpPr>
          <p:cNvPr id="651" name="Google Shape;390;p73"/>
          <p:cNvSpPr/>
          <p:nvPr/>
        </p:nvSpPr>
        <p:spPr>
          <a:xfrm>
            <a:off x="900000" y="3647160"/>
            <a:ext cx="897480" cy="789840"/>
          </a:xfrm>
          <a:prstGeom prst="ellipse">
            <a:avLst/>
          </a:prstGeom>
          <a:noFill/>
          <a:ln w="36000">
            <a:solidFill>
              <a:srgbClr val="3faf4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pic>
        <p:nvPicPr>
          <p:cNvPr id="652" name="Google Shape;391;p73" descr=""/>
          <p:cNvPicPr/>
          <p:nvPr/>
        </p:nvPicPr>
        <p:blipFill>
          <a:blip r:embed="rId3"/>
          <a:stretch/>
        </p:blipFill>
        <p:spPr>
          <a:xfrm>
            <a:off x="1115280" y="4932000"/>
            <a:ext cx="1726560" cy="1077840"/>
          </a:xfrm>
          <a:prstGeom prst="rect">
            <a:avLst/>
          </a:prstGeom>
          <a:noFill/>
          <a:ln w="36000">
            <a:solidFill>
              <a:srgbClr val="3faf46"/>
            </a:solidFill>
            <a:round/>
          </a:ln>
        </p:spPr>
      </p:pic>
      <p:cxnSp>
        <p:nvCxnSpPr>
          <p:cNvPr id="653" name="Google Shape;392;p73"/>
          <p:cNvCxnSpPr/>
          <p:nvPr/>
        </p:nvCxnSpPr>
        <p:spPr>
          <a:xfrm>
            <a:off x="1671480" y="4319280"/>
            <a:ext cx="167760" cy="542880"/>
          </a:xfrm>
          <a:prstGeom prst="straightConnector1">
            <a:avLst/>
          </a:prstGeom>
          <a:ln w="36000">
            <a:solidFill>
              <a:srgbClr val="3faf46"/>
            </a:solidFill>
            <a:round/>
            <a:tailEnd len="med" type="triangle" w="med"/>
          </a:ln>
        </p:spPr>
      </p:cxnSp>
      <p:grpSp>
        <p:nvGrpSpPr>
          <p:cNvPr id="654" name="Google Shape;328;p69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655" name="Google Shape;329;p69" descr=""/>
            <p:cNvPicPr/>
            <p:nvPr/>
          </p:nvPicPr>
          <p:blipFill>
            <a:blip r:embed="rId4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56" name="Google Shape;330;p69" descr=""/>
            <p:cNvPicPr/>
            <p:nvPr/>
          </p:nvPicPr>
          <p:blipFill>
            <a:blip r:embed="rId5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57" name="TextBox 3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8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59" name="Google Shape;343;p 4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continental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(ARA San Juan wreckage,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</a:t>
            </a:r>
            <a:r>
              <a:rPr b="0" lang="en-GB" sz="2000" strike="noStrike" u="none">
                <a:solidFill>
                  <a:srgbClr val="ffffff"/>
                </a:solidFill>
                <a:highlight>
                  <a:srgbClr val="ff3838"/>
                </a:highlight>
                <a:uFillTx/>
                <a:latin typeface="Arial"/>
                <a:ea typeface="Arial"/>
              </a:rPr>
              <a:t>1-MDQ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, </a:t>
            </a:r>
            <a:r>
              <a:rPr b="0" lang="en-GB" sz="2000" strike="noStrike" u="none">
                <a:solidFill>
                  <a:srgbClr val="ffffff"/>
                </a:solidFill>
                <a:highlight>
                  <a:srgbClr val="3faf46"/>
                </a:highlight>
                <a:uFillTx/>
                <a:latin typeface="Arial"/>
                <a:ea typeface="Arial"/>
              </a:rPr>
              <a:t>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731;p88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61" name="Google Shape;732;p88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2" name="Google Shape;733;p88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3" name="Google Shape;734;p88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4" name="Google Shape;736;p88"/>
          <p:cNvSpPr/>
          <p:nvPr/>
        </p:nvSpPr>
        <p:spPr>
          <a:xfrm>
            <a:off x="144000" y="1620000"/>
            <a:ext cx="637092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Acoustic scenario: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Frequency range: 2–100 Hz (results shown at 10, 20, 50, 80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Source depth = 8 m (typical airgun tow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Receiver depth (hydrophone) = 40 m.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T, S profiles from Copernicus.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Bathymetry from GEBCO database.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Seabead: sand? Width?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NL~80-85 dB re 1uPa</a:t>
            </a:r>
            <a:r>
              <a:rPr b="0" lang="en-GB" sz="2000" strike="noStrike" u="none" baseline="33000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2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Simulation: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2D PE with RAM.jl. 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Transmission Loss (TL) along Nx2D radial transects from the candidate hydrophone deployment station.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Objective: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Assess acoustic coverage over the continental shelf and adjacent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  <p:sp>
        <p:nvSpPr>
          <p:cNvPr id="665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1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Mar del Plata - MDQ)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66" name="" descr=""/>
          <p:cNvPicPr/>
          <p:nvPr/>
        </p:nvPicPr>
        <p:blipFill>
          <a:blip r:embed="rId1"/>
          <a:stretch/>
        </p:blipFill>
        <p:spPr>
          <a:xfrm>
            <a:off x="6716160" y="1620000"/>
            <a:ext cx="5474520" cy="5236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731;p 1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68" name="Google Shape;732;p 1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69" name="Google Shape;733;p 1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0" name="Google Shape;734;p 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1" name="Google Shape;736;p 1"/>
          <p:cNvSpPr/>
          <p:nvPr/>
        </p:nvSpPr>
        <p:spPr>
          <a:xfrm>
            <a:off x="6660000" y="180000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 lower frequencies (10 Hz) show larger shadow zones.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Shelf filtering effect: continental slope reduces transmission at low frequencies (&lt;20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Improved coverage at mid–high frequencies (50–80 Hz) across shelf and slope.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gap: limited detectability close to the coast (&lt;200 m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MDQ enhances monitoring in northern shelf region.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72" name="Google Shape;737;p 1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673" name="Google Shape;738;p 1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74" name="Google Shape;739;p 1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75" name="Google Shape;321;p 1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1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Mar del Plata - MDQ)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76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745;p89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78" name="Google Shape;746;p89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79" name="Google Shape;747;p89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0" name="Google Shape;748;p89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81" name="Google Shape;751;p89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682" name="Google Shape;752;p89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83" name="Google Shape;753;p89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84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1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Mar del Plata - MDQ)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85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86" name="Google Shape;736;p 3"/>
          <p:cNvSpPr/>
          <p:nvPr/>
        </p:nvSpPr>
        <p:spPr>
          <a:xfrm>
            <a:off x="6660000" y="180252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 lower frequencies (10 Hz) show larger shadow zones.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Shelf filtering effect: continental slope reduces transmission at low frequencies (&lt;20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Improved coverage at mid–high frequencies (50–80 Hz) across shelf and slope.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gap: limited detectability close to the coast (&lt;200 m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MDQ enhances monitoring in northern shelf region.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759;p90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88" name="Google Shape;760;p90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89" name="Google Shape;761;p90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0" name="Google Shape;762;p90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91" name="Google Shape;765;p90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692" name="Google Shape;766;p90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93" name="Google Shape;767;p90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94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1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Mar del Plata - MDQ)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95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96" name="Google Shape;736;p 4"/>
          <p:cNvSpPr/>
          <p:nvPr/>
        </p:nvSpPr>
        <p:spPr>
          <a:xfrm>
            <a:off x="6660000" y="180252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 lower frequencies (10 Hz) show larger shadow zones.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Shelf filtering effect: continental slope reduces transmission at low frequencies (&lt;20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Improved coverage at mid–high frequencies (50–80 Hz) across shelf and slope.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gap: limited detectability close to the coast (&lt;200 m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MDQ enhances monitoring in northern shelf region.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773;p91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98" name="Google Shape;774;p91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99" name="Google Shape;775;p91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0" name="Google Shape;776;p9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01" name="Google Shape;778;p91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02" name="Google Shape;779;p91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03" name="Google Shape;780;p91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704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1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Mar del Plata - MDQ)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05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06" name="Google Shape;736;p 5"/>
          <p:cNvSpPr/>
          <p:nvPr/>
        </p:nvSpPr>
        <p:spPr>
          <a:xfrm>
            <a:off x="6660000" y="180252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 lower frequencies (10 Hz) show larger shadow zones.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Shelf filtering effect: continental slope reduces transmission at low frequencies (&lt;20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Improved coverage at mid–high frequencies (50–80 Hz) across shelf and slope.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gap: limited detectability close to the coast (&lt;200 m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MDQ enhances monitoring in northern shelf region.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31;p 2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08" name="Google Shape;732;p 3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09" name="Google Shape;733;p 3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0" name="Google Shape;734;p 3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1" name="Google Shape;321;p 3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3faf46"/>
                </a:solidFill>
                <a:uFillTx/>
                <a:latin typeface="Arial"/>
                <a:ea typeface="Arial"/>
              </a:rPr>
              <a:t>2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Comodoro Rivadavia - CRD)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12" name="" descr=""/>
          <p:cNvPicPr/>
          <p:nvPr/>
        </p:nvPicPr>
        <p:blipFill>
          <a:blip r:embed="rId1"/>
          <a:stretch/>
        </p:blipFill>
        <p:spPr>
          <a:xfrm>
            <a:off x="6716160" y="1620000"/>
            <a:ext cx="5474520" cy="5236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3" name="Google Shape;736;p 2"/>
          <p:cNvSpPr/>
          <p:nvPr/>
        </p:nvSpPr>
        <p:spPr>
          <a:xfrm>
            <a:off x="180000" y="1602360"/>
            <a:ext cx="637092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Model setup: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Frequency range: 2–100 Hz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(results shown at 10, 20, 50, 80 Hz).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Source depth = 8 m (typical airgun tow depth).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Receiver depth (hydrophone) = 40 m.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Environmental inputs: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Oceanographic profiles from Copernicus.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Bathymetry from GEBCO database.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Simulation method: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2D RAM. 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Transmission Loss (TL) along radial transects from the candidate buoy site in all directions.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Objective: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Assess acoustic coverage over the continental shelf and adjacent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87;p92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15" name="Google Shape;788;p92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6" name="Google Shape;789;p92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7" name="Google Shape;790;p92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18" name="Google Shape;792;p92"/>
          <p:cNvSpPr/>
          <p:nvPr/>
        </p:nvSpPr>
        <p:spPr>
          <a:xfrm>
            <a:off x="6660000" y="180000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Marked frequency variation: stronger attenuation at 10–20 Hz, better propagation at 50–80 Hz.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Continental shelf slope creates coastal shadow zones at low frequencies.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Broader mid-frequency coverage compared to MDQ, extending farther offshore.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limitations remain near coastlines.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CRD improves coverage in southern shelf and complements MDQ site.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19" name="Google Shape;793;p92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20" name="Google Shape;794;p92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21" name="Google Shape;795;p92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722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00b050"/>
                </a:solidFill>
                <a:uFillTx/>
                <a:latin typeface="Arial"/>
                <a:ea typeface="Arial"/>
              </a:rPr>
              <a:t>2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Comodoro Rivadavia - CRD)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23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801;p93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25" name="Google Shape;802;p93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6" name="Google Shape;803;p93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27" name="Google Shape;804;p93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28" name="Google Shape;806;p93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29" name="Google Shape;807;p93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30" name="Google Shape;808;p93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731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00b050"/>
                </a:solidFill>
                <a:uFillTx/>
                <a:latin typeface="Arial"/>
                <a:ea typeface="Arial"/>
              </a:rPr>
              <a:t>2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Comodoro Rivadavia - CRD)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32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33" name="Google Shape;792;p 1"/>
          <p:cNvSpPr/>
          <p:nvPr/>
        </p:nvSpPr>
        <p:spPr>
          <a:xfrm>
            <a:off x="6660000" y="180108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Marked frequency variation: stronger attenuation at 10–20 Hz, better propagation at 50–80 Hz.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Continental shelf slope creates coastal shadow zones at low frequencies.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Broader mid-frequency coverage compared to MDQ, extending farther offshore.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limitations remain near coastlines.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CRD improves coverage in southern shelf and complements MDQ site.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815;p94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35" name="Google Shape;816;p94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6" name="Google Shape;817;p94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37" name="Google Shape;818;p94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38" name="Google Shape;820;p94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39" name="Google Shape;821;p94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40" name="Google Shape;822;p94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741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00b050"/>
                </a:solidFill>
                <a:uFillTx/>
                <a:latin typeface="Arial"/>
                <a:ea typeface="Arial"/>
              </a:rPr>
              <a:t>2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Comodoro Rivadavia - CRD)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42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43" name="Google Shape;792;p 2"/>
          <p:cNvSpPr/>
          <p:nvPr/>
        </p:nvSpPr>
        <p:spPr>
          <a:xfrm>
            <a:off x="6660000" y="180108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Marked frequency variation: stronger attenuation at 10–20 Hz, better propagation at 50–80 Hz.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Continental shelf slope creates coastal shadow zones at low frequencies.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Broader mid-frequency coverage compared to MDQ, extending farther offshore.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limitations remain near coastlines.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CRD improves coverage in southern shelf and complements MDQ site.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292;p67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Background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6" name="Google Shape;293;p67"/>
          <p:cNvSpPr/>
          <p:nvPr/>
        </p:nvSpPr>
        <p:spPr>
          <a:xfrm>
            <a:off x="144000" y="1808640"/>
            <a:ext cx="6129720" cy="302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4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Airgun array used in seismic surveys generate sound pulses (5–60 Hz) that can propagate over ocean-basin scales.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14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Under favourable conditions, signals reach CTBT IMS hydroacoustic (HA) stations with high SNR.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14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On the Argentinian Continental Shelf, airgun signals detected at H10N can be used to validate long-range propagation models </a:t>
            </a:r>
            <a:r>
              <a:rPr b="0" lang="en-GB" sz="2000" strike="noStrike" u="none" baseline="33000">
                <a:solidFill>
                  <a:srgbClr val="000000"/>
                </a:solidFill>
                <a:uFillTx/>
                <a:latin typeface="Arial"/>
                <a:ea typeface="Arial"/>
              </a:rPr>
              <a:t>(1)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14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Limitations: highly directional sources and shallow-water propagation reduce detectability.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14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Challenge: synchronize ground-truth airgun shots with H10N recordings.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1766"/>
              </a:spcBef>
              <a:spcAft>
                <a:spcPts val="567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7" name="Google Shape;294;p67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58" name="Google Shape;295;p67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59" name="Google Shape;296;p67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0" name="Google Shape;297;p67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561" name="Google Shape;298;p67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562" name="Google Shape;299;p67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563" name="Google Shape;300;p67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564" name="TextBox 3"/>
          <p:cNvSpPr/>
          <p:nvPr/>
        </p:nvSpPr>
        <p:spPr>
          <a:xfrm>
            <a:off x="159840" y="6400800"/>
            <a:ext cx="9379080" cy="36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rm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3000">
                <a:solidFill>
                  <a:schemeClr val="dk1"/>
                </a:solidFill>
                <a:uFillTx/>
                <a:latin typeface="Arial"/>
                <a:ea typeface="Noto Sans CJK SC"/>
              </a:rPr>
              <a:t>(1) 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  <a:ea typeface="Noto Sans CJK SC"/>
              </a:rPr>
              <a:t>SnT2021 P1.3-494 An inverse problem approach for acoustic Transmission Loss estimation from the analysis of signals generated by seismic air-gun arrays.</a:t>
            </a:r>
            <a:br>
              <a:rPr sz="800"/>
            </a:br>
            <a:r>
              <a:rPr b="0" lang="en-GB" sz="8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  <a:ea typeface="Noto Sans CJK SC"/>
              </a:rPr>
              <a:t>   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  <a:ea typeface="Noto Sans CJK SC"/>
              </a:rPr>
              <a:t>SnT2023 O1.3-536 Analysis of bathymetric effects on long-range acoustic propagation using 2D and 3D Transmission Loss models in signals generated by airgun arrays.</a:t>
            </a:r>
            <a:endParaRPr b="0" lang="es-ES" sz="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65" name="1 Imagen" descr=""/>
          <p:cNvPicPr/>
          <p:nvPr/>
        </p:nvPicPr>
        <p:blipFill>
          <a:blip r:embed="rId3"/>
          <a:stretch/>
        </p:blipFill>
        <p:spPr>
          <a:xfrm>
            <a:off x="6599880" y="1853640"/>
            <a:ext cx="5362920" cy="4021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66" name="Google Shape;293;p67"/>
          <p:cNvSpPr/>
          <p:nvPr/>
        </p:nvSpPr>
        <p:spPr>
          <a:xfrm>
            <a:off x="325800" y="5086080"/>
            <a:ext cx="10880640" cy="222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spcBef>
                <a:spcPts val="1199"/>
              </a:spcBef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67" name=""/>
          <p:cNvSpPr txBox="1"/>
          <p:nvPr/>
        </p:nvSpPr>
        <p:spPr>
          <a:xfrm>
            <a:off x="6023520" y="3319200"/>
            <a:ext cx="180720" cy="23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s-ES" sz="1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829;p95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45" name="Google Shape;830;p95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6" name="Google Shape;831;p95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47" name="Google Shape;832;p95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48" name="Google Shape;834;p95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49" name="Google Shape;835;p95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50" name="Google Shape;836;p95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751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Coverage of candidate </a:t>
            </a:r>
            <a:r>
              <a:rPr b="1" lang="en-GB" sz="2400" strike="noStrike" u="none">
                <a:solidFill>
                  <a:srgbClr val="00b050"/>
                </a:solidFill>
                <a:uFillTx/>
                <a:latin typeface="Arial"/>
                <a:ea typeface="Arial"/>
              </a:rPr>
              <a:t>2</a:t>
            </a:r>
            <a:r>
              <a:rPr b="1" lang="en-GB" sz="2400" strike="noStrike" u="none">
                <a:solidFill>
                  <a:srgbClr val="ff0000"/>
                </a:solidFill>
                <a:uFillTx/>
                <a:latin typeface="Arial"/>
                <a:ea typeface="Arial"/>
              </a:rPr>
              <a:t> </a:t>
            </a: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station (offshore Comodoro Rivadavia - CRD)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52" name="" descr=""/>
          <p:cNvPicPr/>
          <p:nvPr/>
        </p:nvPicPr>
        <p:blipFill>
          <a:blip r:embed="rId3"/>
          <a:stretch/>
        </p:blipFill>
        <p:spPr>
          <a:xfrm>
            <a:off x="36000" y="1620000"/>
            <a:ext cx="6370560" cy="5240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53" name="Google Shape;792;p 3"/>
          <p:cNvSpPr/>
          <p:nvPr/>
        </p:nvSpPr>
        <p:spPr>
          <a:xfrm>
            <a:off x="6660000" y="1801080"/>
            <a:ext cx="54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Marked frequency variation: stronger attenuation at 10–20 Hz, better propagation at 50–80 Hz.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Continental shelf slope creates coastal shadow zones at low frequencies.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Broader mid-frequency coverage compared to MDQ, extending farther offshore.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Shallow-water limitations remain near coastlines.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Implication: buoy at CRD improves coverage in southern shelf and complements MDQ site.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397;p74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Experimental Buoy Platform for hydrophones deployment 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5" name="Google Shape;398;p74"/>
          <p:cNvSpPr/>
          <p:nvPr/>
        </p:nvSpPr>
        <p:spPr>
          <a:xfrm>
            <a:off x="3060000" y="2176560"/>
            <a:ext cx="84146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custom-designed buoy is a prototype platform developed for the deployment of hydroacoustic instrumentation in a coastal environment.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It features: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 GRP (Glass-Reinforced Plastic) hull for corrosion resistance and lightweight performance.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 solar power system to support autonomous operations.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 sealed electronics compartment and a central mast for sensors, antennas, satellite transmission and GPS.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Designed to withstand harsh marine conditions, including strong currents and waves up to 4 meters.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6" name="Google Shape;399;p74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57" name="Google Shape;400;p74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8" name="Google Shape;401;p74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59" name="Google Shape;402;p74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60" name="Google Shape;403;p74" descr=""/>
          <p:cNvPicPr/>
          <p:nvPr/>
        </p:nvPicPr>
        <p:blipFill>
          <a:blip r:embed="rId1"/>
          <a:stretch/>
        </p:blipFill>
        <p:spPr>
          <a:xfrm>
            <a:off x="324000" y="1270800"/>
            <a:ext cx="2038680" cy="543060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761" name="Google Shape;404;p74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62" name="Google Shape;405;p74" descr=""/>
            <p:cNvPicPr/>
            <p:nvPr/>
          </p:nvPicPr>
          <p:blipFill>
            <a:blip r:embed="rId2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63" name="Google Shape;406;p74" descr=""/>
            <p:cNvPicPr/>
            <p:nvPr/>
          </p:nvPicPr>
          <p:blipFill>
            <a:blip r:embed="rId3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411;p75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Buoy Electronics Rack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5" name="Google Shape;412;p75"/>
          <p:cNvSpPr/>
          <p:nvPr/>
        </p:nvSpPr>
        <p:spPr>
          <a:xfrm>
            <a:off x="5904000" y="2356560"/>
            <a:ext cx="586800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Removable, lift-out aluminum rack houses: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127080">
              <a:lnSpc>
                <a:spcPct val="100000"/>
              </a:lnSpc>
              <a:spcBef>
                <a:spcPts val="246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Fanless embedded computer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 indent="-127080">
              <a:lnSpc>
                <a:spcPct val="100000"/>
              </a:lnSpc>
              <a:spcBef>
                <a:spcPts val="161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24-bit audio interface for hydrophone digitization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 indent="-127080">
              <a:lnSpc>
                <a:spcPct val="100000"/>
              </a:lnSpc>
              <a:spcBef>
                <a:spcPts val="161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Low-noise hydrophone preamplifiers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 indent="-127080">
              <a:lnSpc>
                <a:spcPct val="100000"/>
              </a:lnSpc>
              <a:spcBef>
                <a:spcPts val="161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AIS (Automatic Identification System) 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 indent="-127080">
              <a:lnSpc>
                <a:spcPct val="100000"/>
              </a:lnSpc>
              <a:spcBef>
                <a:spcPts val="161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Satellite modem for telemetry and command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360000" indent="-127080">
              <a:lnSpc>
                <a:spcPct val="100000"/>
              </a:lnSpc>
              <a:spcBef>
                <a:spcPts val="1616"/>
              </a:spcBef>
              <a:buClr>
                <a:srgbClr val="000000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Deep-cycle battery with solar charge controller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  <p:sp>
        <p:nvSpPr>
          <p:cNvPr id="766" name="Google Shape;413;p75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67" name="Google Shape;414;p75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8" name="Google Shape;415;p75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69" name="Google Shape;416;p75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70" name="Google Shape;417;p75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71" name="Google Shape;418;p75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772" name="Google Shape;419;p75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cxnSp>
        <p:nvCxnSpPr>
          <p:cNvPr id="773" name="Google Shape;420;p75"/>
          <p:cNvCxnSpPr/>
          <p:nvPr/>
        </p:nvCxnSpPr>
        <p:spPr>
          <a:xfrm>
            <a:off x="2214360" y="3883320"/>
            <a:ext cx="847800" cy="77400"/>
          </a:xfrm>
          <a:prstGeom prst="straightConnector1">
            <a:avLst/>
          </a:prstGeom>
          <a:ln w="9525">
            <a:solidFill>
              <a:srgbClr val="000000"/>
            </a:solidFill>
            <a:round/>
            <a:tailEnd len="med" type="triangle" w="med"/>
          </a:ln>
        </p:spPr>
      </p:cxnSp>
      <p:pic>
        <p:nvPicPr>
          <p:cNvPr id="774" name="Google Shape;421;p75" descr=""/>
          <p:cNvPicPr/>
          <p:nvPr/>
        </p:nvPicPr>
        <p:blipFill>
          <a:blip r:embed="rId3"/>
          <a:stretch/>
        </p:blipFill>
        <p:spPr>
          <a:xfrm>
            <a:off x="180000" y="754920"/>
            <a:ext cx="2972160" cy="6084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75" name="Google Shape;422;p75" descr=""/>
          <p:cNvPicPr/>
          <p:nvPr/>
        </p:nvPicPr>
        <p:blipFill>
          <a:blip r:embed="rId4"/>
          <a:stretch/>
        </p:blipFill>
        <p:spPr>
          <a:xfrm>
            <a:off x="3024000" y="3348000"/>
            <a:ext cx="2200320" cy="3237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427;p76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SCHEMATIC OF THE BUOY MOORING SYSTEM WITH HYDROPHONES 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7" name="Google Shape;428;p76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78" name="Google Shape;429;p76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79" name="Google Shape;430;p76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0" name="Google Shape;431;p76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781" name="Google Shape;432;p76" descr=""/>
          <p:cNvPicPr/>
          <p:nvPr/>
        </p:nvPicPr>
        <p:blipFill>
          <a:blip r:embed="rId1"/>
          <a:stretch/>
        </p:blipFill>
        <p:spPr>
          <a:xfrm>
            <a:off x="5400" y="2160000"/>
            <a:ext cx="8589240" cy="46778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82" name="Google Shape;433;p76" descr=""/>
          <p:cNvPicPr/>
          <p:nvPr/>
        </p:nvPicPr>
        <p:blipFill>
          <a:blip r:embed="rId2"/>
          <a:stretch/>
        </p:blipFill>
        <p:spPr>
          <a:xfrm>
            <a:off x="8208000" y="2196000"/>
            <a:ext cx="4080960" cy="4210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438;p77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Layered Architecture of the Embedded System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4" name="Google Shape;440;p77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785" name="Google Shape;441;p77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6" name="Google Shape;442;p77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7" name="Google Shape;443;p77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8" name="Google Shape;444;p77"/>
          <p:cNvSpPr/>
          <p:nvPr/>
        </p:nvSpPr>
        <p:spPr>
          <a:xfrm>
            <a:off x="6660000" y="1905840"/>
            <a:ext cx="4452480" cy="66996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Task Manager (System Orchestrator)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89" name="Google Shape;445;p77"/>
          <p:cNvSpPr/>
          <p:nvPr/>
        </p:nvSpPr>
        <p:spPr>
          <a:xfrm>
            <a:off x="6660000" y="358668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Finite State Machine (FSM)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0" name="Google Shape;446;p77"/>
          <p:cNvSpPr/>
          <p:nvPr/>
        </p:nvSpPr>
        <p:spPr>
          <a:xfrm>
            <a:off x="6660000" y="526752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791" name="Google Shape;447;p77"/>
          <p:cNvCxnSpPr/>
          <p:nvPr/>
        </p:nvCxnSpPr>
        <p:spPr>
          <a:xfrm>
            <a:off x="10190160" y="42591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792" name="Google Shape;448;p77"/>
          <p:cNvCxnSpPr/>
          <p:nvPr/>
        </p:nvCxnSpPr>
        <p:spPr>
          <a:xfrm>
            <a:off x="10190160" y="256968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793" name="Google Shape;449;p77"/>
          <p:cNvCxnSpPr/>
          <p:nvPr/>
        </p:nvCxnSpPr>
        <p:spPr>
          <a:xfrm flipV="1">
            <a:off x="7500600" y="425052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794" name="Google Shape;450;p77"/>
          <p:cNvCxnSpPr/>
          <p:nvPr/>
        </p:nvCxnSpPr>
        <p:spPr>
          <a:xfrm flipV="1">
            <a:off x="7500600" y="25779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795" name="Google Shape;451;p77"/>
          <p:cNvSpPr/>
          <p:nvPr/>
        </p:nvSpPr>
        <p:spPr>
          <a:xfrm>
            <a:off x="10358280" y="2746080"/>
            <a:ext cx="1510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Signals to FSM 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6" name="Google Shape;452;p77"/>
          <p:cNvSpPr/>
          <p:nvPr/>
        </p:nvSpPr>
        <p:spPr>
          <a:xfrm>
            <a:off x="7560000" y="2700000"/>
            <a:ext cx="23511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Event reporting through message queues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797" name="Google Shape;453;p77"/>
          <p:cNvSpPr/>
          <p:nvPr/>
        </p:nvSpPr>
        <p:spPr>
          <a:xfrm>
            <a:off x="7584480" y="4477680"/>
            <a:ext cx="23511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Return status </a:t>
            </a:r>
            <a:br>
              <a:rPr sz="1800"/>
            </a:b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(OK / ERROR)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798" name="Google Shape;454;p77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799" name="Google Shape;455;p77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800" name="Google Shape;456;p77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801" name="Google Shape;457;p77"/>
          <p:cNvSpPr/>
          <p:nvPr/>
        </p:nvSpPr>
        <p:spPr>
          <a:xfrm>
            <a:off x="10358280" y="4317120"/>
            <a:ext cx="15105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Calls to driver methods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2" name="Google Shape;463;p 1"/>
          <p:cNvSpPr/>
          <p:nvPr/>
        </p:nvSpPr>
        <p:spPr>
          <a:xfrm>
            <a:off x="180000" y="1800000"/>
            <a:ext cx="614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🔝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Orchestrator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Coordinates overall system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Decides which FSM to activate and when.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Handles high-level internal and external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🔁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State Machine Layer (FSM)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Manages module behaviour based on current state.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Responds to events, executes actions, changes states.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⚙️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Interfaces directly with hardware.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Performs device I/O and peripheral configuration.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462;p78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Layered Architecture of the Embedded System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4" name="Google Shape;463;p78"/>
          <p:cNvSpPr/>
          <p:nvPr/>
        </p:nvSpPr>
        <p:spPr>
          <a:xfrm>
            <a:off x="180000" y="1800000"/>
            <a:ext cx="614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🔝 </a:t>
            </a:r>
            <a:r>
              <a:rPr b="1" lang="en-GB" sz="2000" strike="noStrike" u="none">
                <a:solidFill>
                  <a:srgbClr val="ffffff"/>
                </a:solidFill>
                <a:highlight>
                  <a:srgbClr val="ff8000"/>
                </a:highlight>
                <a:uFillTx/>
                <a:latin typeface="Arial"/>
                <a:ea typeface="Arial"/>
              </a:rPr>
              <a:t>Orchestrator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Coordinates overall system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Decides which FSM to activate and when.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Handles high-level internal and external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🔁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State Machine Layer (FSM)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Manages module behaviour based on current state.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Responds to events, executes actions, changes states.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⚙️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Interfaces directly with hardware.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Performs device I/O and peripheral configuration.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5" name="Google Shape;464;p78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806" name="Google Shape;465;p78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7" name="Google Shape;466;p78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8" name="Google Shape;467;p78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09" name="Google Shape;468;p78"/>
          <p:cNvSpPr/>
          <p:nvPr/>
        </p:nvSpPr>
        <p:spPr>
          <a:xfrm>
            <a:off x="6660000" y="1905840"/>
            <a:ext cx="4452480" cy="669960"/>
          </a:xfrm>
          <a:prstGeom prst="rect">
            <a:avLst/>
          </a:prstGeom>
          <a:solidFill>
            <a:srgbClr val="ff8000"/>
          </a:solidFill>
          <a:ln w="36000">
            <a:solidFill>
              <a:srgbClr val="ff8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Task Manager (System Orchestrator)</a:t>
            </a:r>
            <a:endParaRPr b="0" lang="es-E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10" name="Google Shape;469;p78"/>
          <p:cNvSpPr/>
          <p:nvPr/>
        </p:nvSpPr>
        <p:spPr>
          <a:xfrm>
            <a:off x="6660000" y="358668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Finite State Machine (FSM)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1" name="Google Shape;470;p78"/>
          <p:cNvSpPr/>
          <p:nvPr/>
        </p:nvSpPr>
        <p:spPr>
          <a:xfrm>
            <a:off x="6660000" y="526752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12" name="Google Shape;471;p78"/>
          <p:cNvCxnSpPr/>
          <p:nvPr/>
        </p:nvCxnSpPr>
        <p:spPr>
          <a:xfrm>
            <a:off x="10190160" y="42591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13" name="Google Shape;472;p78"/>
          <p:cNvCxnSpPr/>
          <p:nvPr/>
        </p:nvCxnSpPr>
        <p:spPr>
          <a:xfrm>
            <a:off x="10190160" y="256968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14" name="Google Shape;473;p78"/>
          <p:cNvCxnSpPr/>
          <p:nvPr/>
        </p:nvCxnSpPr>
        <p:spPr>
          <a:xfrm flipV="1">
            <a:off x="7500600" y="425052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15" name="Google Shape;474;p78"/>
          <p:cNvCxnSpPr/>
          <p:nvPr/>
        </p:nvCxnSpPr>
        <p:spPr>
          <a:xfrm flipV="1">
            <a:off x="7500600" y="25779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816" name="Google Shape;475;p78"/>
          <p:cNvSpPr/>
          <p:nvPr/>
        </p:nvSpPr>
        <p:spPr>
          <a:xfrm>
            <a:off x="10358280" y="2746080"/>
            <a:ext cx="1510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Signals to FSM 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7" name="Google Shape;476;p78"/>
          <p:cNvSpPr/>
          <p:nvPr/>
        </p:nvSpPr>
        <p:spPr>
          <a:xfrm>
            <a:off x="10358280" y="4317120"/>
            <a:ext cx="15105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Calls to driver methods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8" name="Google Shape;477;p78"/>
          <p:cNvSpPr/>
          <p:nvPr/>
        </p:nvSpPr>
        <p:spPr>
          <a:xfrm>
            <a:off x="7560000" y="2700000"/>
            <a:ext cx="23511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Event reporting through message queues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19" name="Google Shape;478;p78"/>
          <p:cNvSpPr/>
          <p:nvPr/>
        </p:nvSpPr>
        <p:spPr>
          <a:xfrm>
            <a:off x="7584480" y="4477680"/>
            <a:ext cx="23511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Return status </a:t>
            </a:r>
            <a:br>
              <a:rPr sz="1800"/>
            </a:b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(OK / ERROR)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820" name="Google Shape;479;p78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821" name="Google Shape;480;p78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822" name="Google Shape;481;p78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486;p79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Layered Architecture of the Embedded System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4" name="Google Shape;487;p79"/>
          <p:cNvSpPr/>
          <p:nvPr/>
        </p:nvSpPr>
        <p:spPr>
          <a:xfrm>
            <a:off x="180000" y="1800000"/>
            <a:ext cx="614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🔝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Orchestrator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Coordinates overall system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Decides which FSM to activate and when.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Handles high-level internal and external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🔁 </a:t>
            </a:r>
            <a:r>
              <a:rPr b="1" lang="en-GB" sz="2000" strike="noStrike" u="none">
                <a:solidFill>
                  <a:srgbClr val="ffffff"/>
                </a:solidFill>
                <a:highlight>
                  <a:srgbClr val="ff8000"/>
                </a:highlight>
                <a:uFillTx/>
                <a:latin typeface="Arial"/>
                <a:ea typeface="Arial"/>
              </a:rPr>
              <a:t>State Machine Layer (FSM)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Manages module behaviour based on current state.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Responds to events, executes actions, changes states.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⚙️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Interfaces directly with hardware.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Performs device I/O and peripheral configuration.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5" name="Google Shape;488;p79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826" name="Google Shape;489;p79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7" name="Google Shape;490;p79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8" name="Google Shape;491;p79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29" name="Google Shape;492;p79"/>
          <p:cNvSpPr/>
          <p:nvPr/>
        </p:nvSpPr>
        <p:spPr>
          <a:xfrm>
            <a:off x="6660000" y="1905840"/>
            <a:ext cx="4452480" cy="66996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Task Manager (System Orchestrator)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0" name="Google Shape;493;p79"/>
          <p:cNvSpPr/>
          <p:nvPr/>
        </p:nvSpPr>
        <p:spPr>
          <a:xfrm>
            <a:off x="6660000" y="3586680"/>
            <a:ext cx="4452480" cy="670320"/>
          </a:xfrm>
          <a:prstGeom prst="rect">
            <a:avLst/>
          </a:prstGeom>
          <a:solidFill>
            <a:srgbClr val="ff8000"/>
          </a:solidFill>
          <a:ln w="36000">
            <a:solidFill>
              <a:srgbClr val="ff8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Finite State Machine (FSM)</a:t>
            </a:r>
            <a:endParaRPr b="0" lang="es-E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sp>
        <p:nvSpPr>
          <p:cNvPr id="831" name="Google Shape;494;p79"/>
          <p:cNvSpPr/>
          <p:nvPr/>
        </p:nvSpPr>
        <p:spPr>
          <a:xfrm>
            <a:off x="6660000" y="526752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32" name="Google Shape;495;p79"/>
          <p:cNvCxnSpPr/>
          <p:nvPr/>
        </p:nvCxnSpPr>
        <p:spPr>
          <a:xfrm>
            <a:off x="10190160" y="42591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33" name="Google Shape;496;p79"/>
          <p:cNvCxnSpPr/>
          <p:nvPr/>
        </p:nvCxnSpPr>
        <p:spPr>
          <a:xfrm>
            <a:off x="10190160" y="256968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34" name="Google Shape;497;p79"/>
          <p:cNvCxnSpPr/>
          <p:nvPr/>
        </p:nvCxnSpPr>
        <p:spPr>
          <a:xfrm flipV="1">
            <a:off x="7500600" y="425052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35" name="Google Shape;498;p79"/>
          <p:cNvCxnSpPr/>
          <p:nvPr/>
        </p:nvCxnSpPr>
        <p:spPr>
          <a:xfrm flipV="1">
            <a:off x="7500600" y="25779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836" name="Google Shape;499;p79"/>
          <p:cNvSpPr/>
          <p:nvPr/>
        </p:nvSpPr>
        <p:spPr>
          <a:xfrm>
            <a:off x="10358280" y="2746080"/>
            <a:ext cx="1510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Signals to FSM 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7" name="Google Shape;500;p79"/>
          <p:cNvSpPr/>
          <p:nvPr/>
        </p:nvSpPr>
        <p:spPr>
          <a:xfrm>
            <a:off x="7560000" y="2700000"/>
            <a:ext cx="23511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Event reporting through message queues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38" name="Google Shape;501;p79"/>
          <p:cNvSpPr/>
          <p:nvPr/>
        </p:nvSpPr>
        <p:spPr>
          <a:xfrm>
            <a:off x="7584480" y="4477680"/>
            <a:ext cx="23511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Return status </a:t>
            </a:r>
            <a:br>
              <a:rPr sz="1800"/>
            </a:b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(OK / ERROR)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839" name="Google Shape;502;p79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840" name="Google Shape;503;p79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841" name="Google Shape;504;p79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842" name="Google Shape;505;p79"/>
          <p:cNvSpPr/>
          <p:nvPr/>
        </p:nvSpPr>
        <p:spPr>
          <a:xfrm>
            <a:off x="10358280" y="4317120"/>
            <a:ext cx="15105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Calls to driver methods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510;p80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Layered Architecture of the Embedded System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4" name="Google Shape;512;p80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845" name="Google Shape;513;p80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6" name="Google Shape;514;p80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7" name="Google Shape;515;p80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8" name="Google Shape;516;p80"/>
          <p:cNvSpPr/>
          <p:nvPr/>
        </p:nvSpPr>
        <p:spPr>
          <a:xfrm>
            <a:off x="6660000" y="1905840"/>
            <a:ext cx="4452480" cy="66996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Task Manager (System Orchestrator)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49" name="Google Shape;517;p80"/>
          <p:cNvSpPr/>
          <p:nvPr/>
        </p:nvSpPr>
        <p:spPr>
          <a:xfrm>
            <a:off x="6660000" y="3586680"/>
            <a:ext cx="4452480" cy="670320"/>
          </a:xfrm>
          <a:prstGeom prst="rect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Finite State Machine (FSM)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0" name="Google Shape;518;p80"/>
          <p:cNvSpPr/>
          <p:nvPr/>
        </p:nvSpPr>
        <p:spPr>
          <a:xfrm>
            <a:off x="6660000" y="5267520"/>
            <a:ext cx="4452480" cy="670320"/>
          </a:xfrm>
          <a:prstGeom prst="rect">
            <a:avLst/>
          </a:prstGeom>
          <a:solidFill>
            <a:srgbClr val="ff8000"/>
          </a:solidFill>
          <a:ln w="36000">
            <a:solidFill>
              <a:srgbClr val="ff8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Low-Level Driver</a:t>
            </a:r>
            <a:endParaRPr b="0" lang="es-ES" sz="1800" strike="noStrike" u="none">
              <a:solidFill>
                <a:srgbClr val="ffffff"/>
              </a:solidFill>
              <a:uFillTx/>
              <a:latin typeface="Arial"/>
            </a:endParaRPr>
          </a:p>
        </p:txBody>
      </p:sp>
      <p:cxnSp>
        <p:nvCxnSpPr>
          <p:cNvPr id="851" name="Google Shape;519;p80"/>
          <p:cNvCxnSpPr/>
          <p:nvPr/>
        </p:nvCxnSpPr>
        <p:spPr>
          <a:xfrm>
            <a:off x="10190160" y="42591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52" name="Google Shape;520;p80"/>
          <p:cNvCxnSpPr/>
          <p:nvPr/>
        </p:nvCxnSpPr>
        <p:spPr>
          <a:xfrm>
            <a:off x="10190160" y="256968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53" name="Google Shape;521;p80"/>
          <p:cNvCxnSpPr/>
          <p:nvPr/>
        </p:nvCxnSpPr>
        <p:spPr>
          <a:xfrm flipV="1">
            <a:off x="7500600" y="425052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54" name="Google Shape;522;p80"/>
          <p:cNvCxnSpPr/>
          <p:nvPr/>
        </p:nvCxnSpPr>
        <p:spPr>
          <a:xfrm flipV="1">
            <a:off x="7500600" y="2577960"/>
            <a:ext cx="2160" cy="1010880"/>
          </a:xfrm>
          <a:prstGeom prst="straightConnector1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855" name="Google Shape;523;p80"/>
          <p:cNvSpPr/>
          <p:nvPr/>
        </p:nvSpPr>
        <p:spPr>
          <a:xfrm>
            <a:off x="10358280" y="2746080"/>
            <a:ext cx="15105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Signals to FSM 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6" name="Google Shape;524;p80"/>
          <p:cNvSpPr/>
          <p:nvPr/>
        </p:nvSpPr>
        <p:spPr>
          <a:xfrm>
            <a:off x="7560000" y="2700000"/>
            <a:ext cx="23511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Event reporting through message queues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57" name="Google Shape;525;p80"/>
          <p:cNvSpPr/>
          <p:nvPr/>
        </p:nvSpPr>
        <p:spPr>
          <a:xfrm>
            <a:off x="7584480" y="4477680"/>
            <a:ext cx="2351160" cy="60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Return status </a:t>
            </a:r>
            <a:br>
              <a:rPr sz="1800"/>
            </a:b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(OK / ERROR)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858" name="Google Shape;526;p80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859" name="Google Shape;527;p80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860" name="Google Shape;528;p80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861" name="Google Shape;529;p80"/>
          <p:cNvSpPr/>
          <p:nvPr/>
        </p:nvSpPr>
        <p:spPr>
          <a:xfrm>
            <a:off x="10358280" y="4317120"/>
            <a:ext cx="1510560" cy="85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8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Calls to driver methods</a:t>
            </a:r>
            <a:endParaRPr b="0" lang="es-ES" sz="18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2" name="Google Shape;487;p 1"/>
          <p:cNvSpPr/>
          <p:nvPr/>
        </p:nvSpPr>
        <p:spPr>
          <a:xfrm>
            <a:off x="180000" y="1800000"/>
            <a:ext cx="6143040" cy="4840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🔝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Orchestrator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Coordinates overall system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Decides which FSM to activate and when.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88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Handles high-level internal and external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🔁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State Machine Layer (FSM)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Manages module behaviour based on current state.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Responds to events, executes actions, changes states.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⚙️ </a:t>
            </a:r>
            <a:r>
              <a:rPr b="1" lang="en-GB" sz="2000" strike="noStrike" u="none">
                <a:solidFill>
                  <a:srgbClr val="ffffff"/>
                </a:solidFill>
                <a:highlight>
                  <a:srgbClr val="ff8000"/>
                </a:highlight>
                <a:uFillTx/>
                <a:latin typeface="Arial"/>
                <a:ea typeface="Arial"/>
              </a:rPr>
              <a:t>Low-Level Driver Layer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Interfaces directly with hardware.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buClr>
                <a:srgbClr val="2a6099"/>
              </a:buClr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Performs device I/O and peripheral configuration.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534;p81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4" name="Google Shape;535;p81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5" name="Google Shape;536;p81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866" name="Google Shape;537;p81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7" name="Google Shape;538;p81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8" name="Google Shape;539;p8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69" name="Google Shape;540;p81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0" name="Google Shape;541;p81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1" name="Google Shape;542;p81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2" name="Google Shape;543;p81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3" name="Google Shape;544;p81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874" name="Google Shape;545;p81"/>
          <p:cNvCxnSpPr>
            <a:stCxn id="873" idx="6"/>
            <a:endCxn id="869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75" name="Google Shape;546;p81"/>
          <p:cNvCxnSpPr>
            <a:stCxn id="869" idx="6"/>
            <a:endCxn id="870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76" name="Google Shape;547;p81"/>
          <p:cNvCxnSpPr>
            <a:stCxn id="870" idx="6"/>
            <a:endCxn id="871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77" name="Google Shape;548;p81"/>
          <p:cNvCxnSpPr>
            <a:stCxn id="871" idx="4"/>
            <a:endCxn id="872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878" name="Google Shape;549;p81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79" name="Google Shape;550;p81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880" name="Google Shape;551;p81"/>
          <p:cNvCxnSpPr>
            <a:stCxn id="872" idx="3"/>
            <a:endCxn id="879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81" name="Google Shape;552;p81"/>
          <p:cNvCxnSpPr>
            <a:stCxn id="879" idx="7"/>
            <a:endCxn id="872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82" name="Google Shape;553;p81"/>
          <p:cNvCxnSpPr>
            <a:stCxn id="871" idx="2"/>
            <a:endCxn id="878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83" name="Google Shape;554;p81"/>
          <p:cNvCxnSpPr>
            <a:stCxn id="878" idx="2"/>
            <a:endCxn id="869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884" name="Google Shape;555;p81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885" name="Google Shape;556;p81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886" name="Google Shape;557;p81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562;p82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8" name="Google Shape;563;p82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DISABLE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89" name="Google Shape;564;p82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890" name="Google Shape;565;p82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1" name="Google Shape;566;p82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2" name="Google Shape;567;p82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3" name="Google Shape;568;p82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4" name="Google Shape;569;p82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5" name="Google Shape;570;p82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6" name="Google Shape;571;p82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897" name="Google Shape;572;p82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898" name="Google Shape;573;p82"/>
          <p:cNvCxnSpPr>
            <a:stCxn id="897" idx="6"/>
            <a:endCxn id="893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899" name="Google Shape;574;p82"/>
          <p:cNvCxnSpPr>
            <a:stCxn id="893" idx="6"/>
            <a:endCxn id="894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00" name="Google Shape;575;p82"/>
          <p:cNvCxnSpPr>
            <a:stCxn id="894" idx="6"/>
            <a:endCxn id="895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01" name="Google Shape;576;p82"/>
          <p:cNvCxnSpPr>
            <a:stCxn id="895" idx="4"/>
            <a:endCxn id="896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902" name="Google Shape;577;p82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03" name="Google Shape;578;p82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904" name="Google Shape;579;p82"/>
          <p:cNvCxnSpPr>
            <a:stCxn id="896" idx="3"/>
            <a:endCxn id="903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05" name="Google Shape;580;p82"/>
          <p:cNvCxnSpPr>
            <a:stCxn id="903" idx="7"/>
            <a:endCxn id="896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06" name="Google Shape;581;p82"/>
          <p:cNvCxnSpPr>
            <a:stCxn id="895" idx="2"/>
            <a:endCxn id="902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07" name="Google Shape;582;p82"/>
          <p:cNvCxnSpPr>
            <a:stCxn id="902" idx="2"/>
            <a:endCxn id="893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908" name="Google Shape;583;p82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909" name="Google Shape;584;p82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910" name="Google Shape;585;p82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306;p68"/>
          <p:cNvSpPr/>
          <p:nvPr/>
        </p:nvSpPr>
        <p:spPr>
          <a:xfrm>
            <a:off x="159840" y="100728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Motivation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69" name="Google Shape;308;p68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70" name="Google Shape;309;p68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1" name="Google Shape;310;p68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72" name="Google Shape;311;p68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73" name="Google Shape;312;p68" descr=""/>
          <p:cNvPicPr/>
          <p:nvPr/>
        </p:nvPicPr>
        <p:blipFill>
          <a:blip r:embed="rId1"/>
          <a:stretch/>
        </p:blipFill>
        <p:spPr>
          <a:xfrm>
            <a:off x="83520" y="1565280"/>
            <a:ext cx="5136480" cy="37803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74" name="Google Shape;313;p68" descr=""/>
          <p:cNvPicPr/>
          <p:nvPr/>
        </p:nvPicPr>
        <p:blipFill>
          <a:blip r:embed="rId2"/>
          <a:stretch/>
        </p:blipFill>
        <p:spPr>
          <a:xfrm>
            <a:off x="171000" y="5372640"/>
            <a:ext cx="3294720" cy="1474560"/>
          </a:xfrm>
          <a:prstGeom prst="rect">
            <a:avLst/>
          </a:prstGeom>
          <a:noFill/>
          <a:ln w="0">
            <a:noFill/>
          </a:ln>
        </p:spPr>
      </p:pic>
      <p:grpSp>
        <p:nvGrpSpPr>
          <p:cNvPr id="575" name="Google Shape;314;p68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576" name="Google Shape;315;p68" descr=""/>
            <p:cNvPicPr/>
            <p:nvPr/>
          </p:nvPicPr>
          <p:blipFill>
            <a:blip r:embed="rId3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577" name="Google Shape;316;p68" descr=""/>
            <p:cNvPicPr/>
            <p:nvPr/>
          </p:nvPicPr>
          <p:blipFill>
            <a:blip r:embed="rId4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578" name="Google Shape;307;p 1"/>
          <p:cNvSpPr/>
          <p:nvPr/>
        </p:nvSpPr>
        <p:spPr>
          <a:xfrm>
            <a:off x="5580000" y="1872000"/>
            <a:ext cx="6382440" cy="406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Argentina: seismic surveys are conducted in oil &amp; gas exploration blocks.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Large dataset of high-amplitude impulsive signals → basin-scale range propagation analysis.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Airgun array source levels simulated with an open-source airgun modelling software</a:t>
            </a:r>
            <a:r>
              <a:rPr b="0" lang="en-GB" sz="2000" strike="noStrike" u="none" baseline="33000">
                <a:solidFill>
                  <a:srgbClr val="000000"/>
                </a:solidFill>
                <a:uFillTx/>
                <a:latin typeface="Arial"/>
                <a:ea typeface="Arial"/>
              </a:rPr>
              <a:t>(2)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; source energy concentrated in 5–70 Hz band (HA10 direction);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SL~ 210-190 dB re 1uPa</a:t>
            </a:r>
            <a:r>
              <a:rPr b="0" lang="en-GB" sz="2000" strike="noStrike" u="none" baseline="33000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2</a:t>
            </a: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m</a:t>
            </a:r>
            <a:r>
              <a:rPr b="0" lang="en-GB" sz="2000" strike="noStrike" u="none" baseline="33000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2</a:t>
            </a: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Need for local measurement sites on the Continental Shelf (airgun shots signals &amp; other underwater noise sources).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  <p:sp>
        <p:nvSpPr>
          <p:cNvPr id="579" name=""/>
          <p:cNvSpPr txBox="1"/>
          <p:nvPr/>
        </p:nvSpPr>
        <p:spPr>
          <a:xfrm>
            <a:off x="3707640" y="6354360"/>
            <a:ext cx="6660360" cy="374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s-ES" sz="1000" strike="noStrike" u="none">
                <a:solidFill>
                  <a:srgbClr val="000000"/>
                </a:solidFill>
                <a:uFillTx/>
                <a:latin typeface="Arial"/>
              </a:rPr>
              <a:t>(2) Sertlek, H. O., and Ainslie, M. A. (2015). “AGORA: Airgun Source Signature Model: Its application for the Dutch Seismic Survey,” in Proceedings of Underwater Acoustics Conference and Exhibition, Crete, Greece, pp. 439–446, </a:t>
            </a:r>
            <a:endParaRPr b="0" lang="es-ES" sz="1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590;p83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2" name="Google Shape;591;p83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INIT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3" name="Google Shape;592;p83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914" name="Google Shape;593;p83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5" name="Google Shape;594;p83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6" name="Google Shape;595;p83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7" name="Google Shape;596;p83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8" name="Google Shape;597;p83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19" name="Google Shape;598;p83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0" name="Google Shape;599;p83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1" name="Google Shape;600;p83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922" name="Google Shape;601;p83"/>
          <p:cNvCxnSpPr>
            <a:stCxn id="921" idx="6"/>
            <a:endCxn id="917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23" name="Google Shape;602;p83"/>
          <p:cNvCxnSpPr>
            <a:stCxn id="917" idx="6"/>
            <a:endCxn id="918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24" name="Google Shape;603;p83"/>
          <p:cNvCxnSpPr>
            <a:stCxn id="918" idx="6"/>
            <a:endCxn id="919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25" name="Google Shape;604;p83"/>
          <p:cNvCxnSpPr>
            <a:stCxn id="919" idx="4"/>
            <a:endCxn id="920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926" name="Google Shape;605;p83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27" name="Google Shape;606;p83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928" name="Google Shape;607;p83"/>
          <p:cNvCxnSpPr>
            <a:stCxn id="920" idx="3"/>
            <a:endCxn id="927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29" name="Google Shape;608;p83"/>
          <p:cNvCxnSpPr>
            <a:stCxn id="927" idx="7"/>
            <a:endCxn id="920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30" name="Google Shape;609;p83"/>
          <p:cNvCxnSpPr>
            <a:stCxn id="919" idx="2"/>
            <a:endCxn id="926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31" name="Google Shape;610;p83"/>
          <p:cNvCxnSpPr>
            <a:stCxn id="926" idx="2"/>
            <a:endCxn id="917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932" name="Google Shape;611;p83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933" name="Google Shape;612;p83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934" name="Google Shape;613;p83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618;p84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6" name="Google Shape;619;p84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TEST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7" name="Google Shape;620;p84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938" name="Google Shape;621;p84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39" name="Google Shape;622;p84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0" name="Google Shape;623;p84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1" name="Google Shape;624;p84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2" name="Google Shape;625;p84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3" name="Google Shape;626;p84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4" name="Google Shape;627;p84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45" name="Google Shape;628;p84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946" name="Google Shape;629;p84"/>
          <p:cNvCxnSpPr>
            <a:stCxn id="945" idx="6"/>
            <a:endCxn id="941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47" name="Google Shape;630;p84"/>
          <p:cNvCxnSpPr>
            <a:stCxn id="941" idx="6"/>
            <a:endCxn id="942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48" name="Google Shape;631;p84"/>
          <p:cNvCxnSpPr>
            <a:stCxn id="942" idx="6"/>
            <a:endCxn id="943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49" name="Google Shape;632;p84"/>
          <p:cNvCxnSpPr>
            <a:stCxn id="943" idx="4"/>
            <a:endCxn id="944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950" name="Google Shape;633;p84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51" name="Google Shape;634;p84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952" name="Google Shape;635;p84"/>
          <p:cNvCxnSpPr>
            <a:stCxn id="944" idx="3"/>
            <a:endCxn id="951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53" name="Google Shape;636;p84"/>
          <p:cNvCxnSpPr>
            <a:stCxn id="951" idx="7"/>
            <a:endCxn id="944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54" name="Google Shape;637;p84"/>
          <p:cNvCxnSpPr>
            <a:stCxn id="943" idx="2"/>
            <a:endCxn id="950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55" name="Google Shape;638;p84"/>
          <p:cNvCxnSpPr>
            <a:stCxn id="950" idx="2"/>
            <a:endCxn id="941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956" name="Google Shape;639;p84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957" name="Google Shape;640;p84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958" name="Google Shape;641;p84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646;p85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0" name="Google Shape;647;p85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ERROR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1" name="Google Shape;648;p85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962" name="Google Shape;649;p85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3" name="Google Shape;650;p85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4" name="Google Shape;651;p85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5" name="Google Shape;652;p85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6" name="Google Shape;653;p85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7" name="Google Shape;654;p85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8" name="Google Shape;655;p85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69" name="Google Shape;656;p85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970" name="Google Shape;657;p85"/>
          <p:cNvCxnSpPr>
            <a:stCxn id="969" idx="6"/>
            <a:endCxn id="965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1" name="Google Shape;658;p85"/>
          <p:cNvCxnSpPr>
            <a:stCxn id="965" idx="6"/>
            <a:endCxn id="966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2" name="Google Shape;659;p85"/>
          <p:cNvCxnSpPr>
            <a:stCxn id="966" idx="6"/>
            <a:endCxn id="967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3" name="Google Shape;660;p85"/>
          <p:cNvCxnSpPr>
            <a:stCxn id="967" idx="4"/>
            <a:endCxn id="968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974" name="Google Shape;661;p85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75" name="Google Shape;662;p85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976" name="Google Shape;663;p85"/>
          <p:cNvCxnSpPr>
            <a:stCxn id="968" idx="3"/>
            <a:endCxn id="975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7" name="Google Shape;664;p85"/>
          <p:cNvCxnSpPr>
            <a:stCxn id="975" idx="7"/>
            <a:endCxn id="968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8" name="Google Shape;665;p85"/>
          <p:cNvCxnSpPr>
            <a:stCxn id="967" idx="2"/>
            <a:endCxn id="974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79" name="Google Shape;666;p85"/>
          <p:cNvCxnSpPr>
            <a:stCxn id="974" idx="2"/>
            <a:endCxn id="965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980" name="Google Shape;667;p85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981" name="Google Shape;668;p85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982" name="Google Shape;669;p85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674;p86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4" name="Google Shape;675;p86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IDLE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5" name="Google Shape;676;p86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986" name="Google Shape;677;p86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7" name="Google Shape;678;p86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8" name="Google Shape;679;p86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89" name="Google Shape;680;p86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0" name="Google Shape;681;p86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1" name="Google Shape;682;p86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2" name="Google Shape;683;p86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3" name="Google Shape;684;p86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994" name="Google Shape;685;p86"/>
          <p:cNvCxnSpPr>
            <a:stCxn id="993" idx="6"/>
            <a:endCxn id="989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95" name="Google Shape;686;p86"/>
          <p:cNvCxnSpPr>
            <a:stCxn id="989" idx="6"/>
            <a:endCxn id="990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96" name="Google Shape;687;p86"/>
          <p:cNvCxnSpPr>
            <a:stCxn id="990" idx="6"/>
            <a:endCxn id="991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997" name="Google Shape;688;p86"/>
          <p:cNvCxnSpPr>
            <a:stCxn id="991" idx="4"/>
            <a:endCxn id="992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998" name="Google Shape;689;p86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999" name="Google Shape;690;p86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000" name="Google Shape;691;p86"/>
          <p:cNvCxnSpPr>
            <a:stCxn id="992" idx="3"/>
            <a:endCxn id="999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01" name="Google Shape;692;p86"/>
          <p:cNvCxnSpPr>
            <a:stCxn id="999" idx="7"/>
            <a:endCxn id="992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02" name="Google Shape;693;p86"/>
          <p:cNvCxnSpPr>
            <a:stCxn id="991" idx="2"/>
            <a:endCxn id="998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03" name="Google Shape;694;p86"/>
          <p:cNvCxnSpPr>
            <a:stCxn id="998" idx="2"/>
            <a:endCxn id="989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1004" name="Google Shape;695;p86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1005" name="Google Shape;696;p86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1006" name="Google Shape;697;p86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702;p87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State Machine Design Pattern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8" name="Google Shape;703;p87"/>
          <p:cNvSpPr/>
          <p:nvPr/>
        </p:nvSpPr>
        <p:spPr>
          <a:xfrm>
            <a:off x="190800" y="1816560"/>
            <a:ext cx="7763040" cy="48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algn="just">
              <a:lnSpc>
                <a:spcPct val="100000"/>
              </a:lnSpc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generic FSM pattern is used across multiple modules to manage their internal logic and execution flow.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283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DISABLE: The module is inactive and resources are released.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INIT: Initializes hardware and internal variables.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TEST: Performs self-checks and verifies correct functionality.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ERROR: Captures faults and attempts recovery or shutdown.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IDLE: Waits for commands or events.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134"/>
              </a:spcBef>
              <a:buClr>
                <a:srgbClr val="2a6099"/>
              </a:buClr>
              <a:buSzPct val="40000"/>
              <a:buFont typeface="Noto Sans Symbols"/>
              <a:buChar char="●"/>
              <a:tabLst>
                <a:tab algn="l" pos="0"/>
              </a:tabLst>
            </a:pPr>
            <a:r>
              <a:rPr b="1" lang="en-GB" sz="2000" strike="noStrike" u="none">
                <a:solidFill>
                  <a:srgbClr val="000000"/>
                </a:solidFill>
                <a:highlight>
                  <a:srgbClr val="77bc65"/>
                </a:highlight>
                <a:uFillTx/>
                <a:latin typeface="Arial"/>
                <a:ea typeface="Arial"/>
              </a:rPr>
              <a:t>RUN JOB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: Executes the main task or acquisition.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34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Transitions are triggered by internal events or commands.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701"/>
              </a:spcBef>
              <a:tabLst>
                <a:tab algn="l" pos="0"/>
              </a:tabLst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Each FSM has a scheduler, message_handler and update functions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09" name="Google Shape;704;p87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1010" name="Google Shape;705;p87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1" name="Google Shape;706;p87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2" name="Google Shape;707;p87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3" name="Google Shape;708;p87"/>
          <p:cNvSpPr/>
          <p:nvPr/>
        </p:nvSpPr>
        <p:spPr>
          <a:xfrm>
            <a:off x="8353440" y="227628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DISABLE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4" name="Google Shape;709;p87"/>
          <p:cNvSpPr/>
          <p:nvPr/>
        </p:nvSpPr>
        <p:spPr>
          <a:xfrm>
            <a:off x="9633240" y="227664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INIT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5" name="Google Shape;710;p87"/>
          <p:cNvSpPr/>
          <p:nvPr/>
        </p:nvSpPr>
        <p:spPr>
          <a:xfrm>
            <a:off x="10808280" y="292932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TEST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6" name="Google Shape;711;p87"/>
          <p:cNvSpPr/>
          <p:nvPr/>
        </p:nvSpPr>
        <p:spPr>
          <a:xfrm>
            <a:off x="10808280" y="430056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IDLE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17" name="Google Shape;712;p87"/>
          <p:cNvSpPr/>
          <p:nvPr/>
        </p:nvSpPr>
        <p:spPr>
          <a:xfrm>
            <a:off x="8363160" y="1800000"/>
            <a:ext cx="259200" cy="258840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cxnSp>
        <p:nvCxnSpPr>
          <p:cNvPr id="1018" name="Google Shape;713;p87"/>
          <p:cNvCxnSpPr>
            <a:stCxn id="1017" idx="6"/>
            <a:endCxn id="1013" idx="0"/>
          </p:cNvCxnSpPr>
          <p:nvPr/>
        </p:nvCxnSpPr>
        <p:spPr>
          <a:xfrm>
            <a:off x="8622360" y="1929600"/>
            <a:ext cx="252720" cy="34704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19" name="Google Shape;714;p87"/>
          <p:cNvCxnSpPr>
            <a:stCxn id="1013" idx="6"/>
            <a:endCxn id="1014" idx="2"/>
          </p:cNvCxnSpPr>
          <p:nvPr/>
        </p:nvCxnSpPr>
        <p:spPr>
          <a:xfrm>
            <a:off x="9396000" y="2797560"/>
            <a:ext cx="237600" cy="720"/>
          </a:xfrm>
          <a:prstGeom prst="curvedConnector3">
            <a:avLst>
              <a:gd name="adj1" fmla="val 51138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20" name="Google Shape;715;p87"/>
          <p:cNvCxnSpPr>
            <a:stCxn id="1014" idx="6"/>
            <a:endCxn id="1015" idx="0"/>
          </p:cNvCxnSpPr>
          <p:nvPr/>
        </p:nvCxnSpPr>
        <p:spPr>
          <a:xfrm>
            <a:off x="10675800" y="2797920"/>
            <a:ext cx="654120" cy="1317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21" name="Google Shape;716;p87"/>
          <p:cNvCxnSpPr>
            <a:stCxn id="1015" idx="4"/>
            <a:endCxn id="1016" idx="0"/>
          </p:cNvCxnSpPr>
          <p:nvPr/>
        </p:nvCxnSpPr>
        <p:spPr>
          <a:xfrm rot="16200000">
            <a:off x="11165400" y="4136040"/>
            <a:ext cx="329040" cy="36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sp>
        <p:nvSpPr>
          <p:cNvPr id="1022" name="Google Shape;717;p87"/>
          <p:cNvSpPr/>
          <p:nvPr/>
        </p:nvSpPr>
        <p:spPr>
          <a:xfrm>
            <a:off x="9268560" y="3567600"/>
            <a:ext cx="1042560" cy="1042560"/>
          </a:xfrm>
          <a:prstGeom prst="ellipse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ERROR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23" name="Google Shape;718;p87"/>
          <p:cNvSpPr/>
          <p:nvPr/>
        </p:nvSpPr>
        <p:spPr>
          <a:xfrm>
            <a:off x="9541800" y="4940280"/>
            <a:ext cx="1042560" cy="1042560"/>
          </a:xfrm>
          <a:prstGeom prst="ellipse">
            <a:avLst/>
          </a:prstGeom>
          <a:solidFill>
            <a:srgbClr val="77bc65"/>
          </a:solidFill>
          <a:ln w="36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-GB" sz="12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RUN JOB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cxnSp>
        <p:nvCxnSpPr>
          <p:cNvPr id="1024" name="Google Shape;719;p87"/>
          <p:cNvCxnSpPr>
            <a:stCxn id="1016" idx="3"/>
            <a:endCxn id="1023" idx="6"/>
          </p:cNvCxnSpPr>
          <p:nvPr/>
        </p:nvCxnSpPr>
        <p:spPr>
          <a:xfrm rot="5400000">
            <a:off x="10636920" y="513756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25" name="Google Shape;720;p87"/>
          <p:cNvCxnSpPr>
            <a:stCxn id="1023" idx="7"/>
            <a:endCxn id="1016" idx="2"/>
          </p:cNvCxnSpPr>
          <p:nvPr/>
        </p:nvCxnSpPr>
        <p:spPr>
          <a:xfrm flipH="1" flipV="1" rot="5400000">
            <a:off x="10484280" y="4768920"/>
            <a:ext cx="271440" cy="37692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26" name="Google Shape;721;p87"/>
          <p:cNvCxnSpPr>
            <a:stCxn id="1015" idx="2"/>
            <a:endCxn id="1022" idx="6"/>
          </p:cNvCxnSpPr>
          <p:nvPr/>
        </p:nvCxnSpPr>
        <p:spPr>
          <a:xfrm flipV="1" rot="10800000">
            <a:off x="10310760" y="3450240"/>
            <a:ext cx="497520" cy="638640"/>
          </a:xfrm>
          <a:prstGeom prst="curvedConnector3">
            <a:avLst>
              <a:gd name="adj1" fmla="val 49529"/>
            </a:avLst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cxnSp>
        <p:nvCxnSpPr>
          <p:cNvPr id="1027" name="Google Shape;722;p87"/>
          <p:cNvCxnSpPr>
            <a:stCxn id="1022" idx="2"/>
            <a:endCxn id="1013" idx="4"/>
          </p:cNvCxnSpPr>
          <p:nvPr/>
        </p:nvCxnSpPr>
        <p:spPr>
          <a:xfrm rot="10800000">
            <a:off x="8874720" y="3318480"/>
            <a:ext cx="394200" cy="770400"/>
          </a:xfrm>
          <a:prstGeom prst="curvedConnector2">
            <a:avLst/>
          </a:prstGeom>
          <a:ln w="36000">
            <a:solidFill>
              <a:srgbClr val="3465a4"/>
            </a:solidFill>
            <a:round/>
            <a:tailEnd len="med" type="triangle" w="med"/>
          </a:ln>
        </p:spPr>
      </p:cxnSp>
      <p:grpSp>
        <p:nvGrpSpPr>
          <p:cNvPr id="1028" name="Google Shape;723;p87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1029" name="Google Shape;724;p87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1030" name="Google Shape;725;p87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842;p96"/>
          <p:cNvSpPr/>
          <p:nvPr/>
        </p:nvSpPr>
        <p:spPr>
          <a:xfrm>
            <a:off x="159840" y="11894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Conclusions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2" name="Google Shape;843;p96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1033" name="Google Shape;844;p96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4" name="Google Shape;845;p96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5" name="Google Shape;846;p96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1036" name="Google Shape;847;p96"/>
          <p:cNvSpPr/>
          <p:nvPr/>
        </p:nvSpPr>
        <p:spPr>
          <a:xfrm>
            <a:off x="154800" y="1816560"/>
            <a:ext cx="1172304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 low-cost prototype buoy for coastal acoustic monitoring is under integration, designed for robustness and autonomous operation.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The system complements IMS hydroacoustic stations by addressing shallow-water coverage gaps on the Argentine continental shelf.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Proposed deployment sites (MDQ and CRD) optimise detection in previously uncovered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1417"/>
              </a:spcBef>
              <a:spcAft>
                <a:spcPts val="1417"/>
              </a:spcAft>
              <a:buClr>
                <a:srgbClr val="000000"/>
              </a:buClr>
              <a:buSzPct val="40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This platform paves the way for a scalable coastal monitoring system supporting baseline studies of ambient underwater noise and long-range propagation analysis.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  <p:grpSp>
        <p:nvGrpSpPr>
          <p:cNvPr id="1037" name="Google Shape;848;p96"/>
          <p:cNvGrpSpPr/>
          <p:nvPr/>
        </p:nvGrpSpPr>
        <p:grpSpPr>
          <a:xfrm>
            <a:off x="10440000" y="6372000"/>
            <a:ext cx="1617840" cy="386640"/>
            <a:chOff x="10440000" y="6372000"/>
            <a:chExt cx="1617840" cy="386640"/>
          </a:xfrm>
        </p:grpSpPr>
        <p:pic>
          <p:nvPicPr>
            <p:cNvPr id="1038" name="Google Shape;849;p96" descr=""/>
            <p:cNvPicPr/>
            <p:nvPr/>
          </p:nvPicPr>
          <p:blipFill>
            <a:blip r:embed="rId1"/>
            <a:stretch/>
          </p:blipFill>
          <p:spPr>
            <a:xfrm>
              <a:off x="10816200" y="637236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1039" name="Google Shape;850;p96" descr=""/>
            <p:cNvPicPr/>
            <p:nvPr/>
          </p:nvPicPr>
          <p:blipFill>
            <a:blip r:embed="rId2"/>
            <a:stretch/>
          </p:blipFill>
          <p:spPr>
            <a:xfrm>
              <a:off x="10440000" y="637200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Acoustic coverage in Argentinian Continental Shelf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1" name="Google Shape;322;p69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82" name="Google Shape;323;p69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3" name="Google Shape;324;p69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4" name="Google Shape;325;p69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5" name="Google Shape;329;p4"/>
          <p:cNvSpPr/>
          <p:nvPr/>
        </p:nvSpPr>
        <p:spPr>
          <a:xfrm>
            <a:off x="180000" y="1800000"/>
            <a:ext cx="7020000" cy="486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Acoustic coverage areas of the HA10 station: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preliminary analysis using 2D Parabolic Equation (PE) model RAM (Range-dependent Acoustic Model, Julia implementation).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Acoustic scenario: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Oceanographic databases: T, S profiles from Copernicus; bathymetry from GEBCO.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Frequencies band analyzed: 2–100 Hz.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Transmission Loss (TL) computed along Nx2D radial transects from H10N.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720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Source depth = 8 m (typical for airgun array).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Coverage criterion: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TL &lt; </a:t>
            </a:r>
            <a:r>
              <a:rPr b="0" lang="en-GB" sz="2000" strike="noStrike" u="none">
                <a:solidFill>
                  <a:srgbClr val="000000"/>
                </a:solidFill>
                <a:highlight>
                  <a:srgbClr val="ffff00"/>
                </a:highlight>
                <a:uFillTx/>
                <a:latin typeface="Arial"/>
                <a:ea typeface="Arial"/>
              </a:rPr>
              <a:t>200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dB; NL ~ 80 dB re 1uPa</a:t>
            </a:r>
            <a:r>
              <a:rPr b="0" lang="en-GB" sz="2000" strike="noStrike" u="none" baseline="33000">
                <a:solidFill>
                  <a:srgbClr val="000000"/>
                </a:solidFill>
                <a:uFillTx/>
                <a:latin typeface="Arial"/>
                <a:ea typeface="Arial"/>
              </a:rPr>
              <a:t>2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  <a:p>
            <a:pPr marL="216000" indent="-216000">
              <a:lnSpc>
                <a:spcPct val="100000"/>
              </a:lnSpc>
              <a:spcBef>
                <a:spcPts val="624"/>
              </a:spcBef>
              <a:spcAft>
                <a:spcPts val="425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1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Goal: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identify candidate shallow-water sites (&lt;200 m depth) for improved local monitoring.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  <a:ea typeface="Noto Sans CJK SC"/>
            </a:endParaRPr>
          </a:p>
        </p:txBody>
      </p:sp>
      <p:pic>
        <p:nvPicPr>
          <p:cNvPr id="586" name="" descr=""/>
          <p:cNvPicPr/>
          <p:nvPr/>
        </p:nvPicPr>
        <p:blipFill>
          <a:blip r:embed="rId1"/>
          <a:stretch/>
        </p:blipFill>
        <p:spPr>
          <a:xfrm>
            <a:off x="7560000" y="1709280"/>
            <a:ext cx="4626360" cy="51422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88" name="Google Shape;322;p69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89" name="Google Shape;323;p69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0" name="Google Shape;324;p69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591" name="Google Shape;325;p69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592" name="Google Shape;328;p69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593" name="Google Shape;329;p69" descr=""/>
            <p:cNvPicPr/>
            <p:nvPr/>
          </p:nvPicPr>
          <p:blipFill>
            <a:blip r:embed="rId1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594" name="Google Shape;330;p69" descr=""/>
            <p:cNvPicPr/>
            <p:nvPr/>
          </p:nvPicPr>
          <p:blipFill>
            <a:blip r:embed="rId2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595" name="TextBox 3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596" name="" descr=""/>
          <p:cNvPicPr/>
          <p:nvPr/>
        </p:nvPicPr>
        <p:blipFill>
          <a:blip r:embed="rId3"/>
          <a:stretch/>
        </p:blipFill>
        <p:spPr>
          <a:xfrm>
            <a:off x="0" y="1800000"/>
            <a:ext cx="5038560" cy="5095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7" name="Google Shape;343;p5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continental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(ARA San Juan wreckage,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1-MDQ, 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336;p70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599" name="Google Shape;337;p70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0" name="Google Shape;338;p70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1" name="Google Shape;339;p70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02" name="Google Shape;328;p69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603" name="Google Shape;329;p69" descr=""/>
            <p:cNvPicPr/>
            <p:nvPr/>
          </p:nvPicPr>
          <p:blipFill>
            <a:blip r:embed="rId1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04" name="Google Shape;330;p69" descr=""/>
            <p:cNvPicPr/>
            <p:nvPr/>
          </p:nvPicPr>
          <p:blipFill>
            <a:blip r:embed="rId2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05" name="TextBox 3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06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07" name="" descr=""/>
          <p:cNvPicPr/>
          <p:nvPr/>
        </p:nvPicPr>
        <p:blipFill>
          <a:blip r:embed="rId3"/>
          <a:stretch/>
        </p:blipFill>
        <p:spPr>
          <a:xfrm>
            <a:off x="0" y="1800000"/>
            <a:ext cx="5038560" cy="50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08" name="Google Shape;343;p 1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continental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(ARA San Juan wreckage,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1-MDQ, 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350;p71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10" name="Google Shape;351;p71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1" name="Google Shape;352;p71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2" name="Google Shape;353;p7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13" name="Google Shape;328;p69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614" name="Google Shape;329;p69" descr=""/>
            <p:cNvPicPr/>
            <p:nvPr/>
          </p:nvPicPr>
          <p:blipFill>
            <a:blip r:embed="rId1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15" name="Google Shape;330;p69" descr=""/>
            <p:cNvPicPr/>
            <p:nvPr/>
          </p:nvPicPr>
          <p:blipFill>
            <a:blip r:embed="rId2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16" name="TextBox 3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17" name="Google Shape;321;p69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18" name="" descr=""/>
          <p:cNvPicPr/>
          <p:nvPr/>
        </p:nvPicPr>
        <p:blipFill>
          <a:blip r:embed="rId3"/>
          <a:stretch/>
        </p:blipFill>
        <p:spPr>
          <a:xfrm>
            <a:off x="0" y="1800000"/>
            <a:ext cx="5038560" cy="50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19" name="Google Shape;343;p 2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continental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(ARA San Juan wreckage,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1-MDQ, 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364;p72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21" name="Google Shape;365;p 1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2" name="Google Shape;366;p 1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3" name="Google Shape;367;p 1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24" name="Google Shape;328;p 1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625" name="Google Shape;329;p 1" descr=""/>
            <p:cNvPicPr/>
            <p:nvPr/>
          </p:nvPicPr>
          <p:blipFill>
            <a:blip r:embed="rId1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26" name="Google Shape;330;p 1" descr=""/>
            <p:cNvPicPr/>
            <p:nvPr/>
          </p:nvPicPr>
          <p:blipFill>
            <a:blip r:embed="rId2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27" name="TextBox 1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28" name="Google Shape;321;p 2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29" name="" descr=""/>
          <p:cNvPicPr/>
          <p:nvPr/>
        </p:nvPicPr>
        <p:blipFill>
          <a:blip r:embed="rId3"/>
          <a:stretch/>
        </p:blipFill>
        <p:spPr>
          <a:xfrm>
            <a:off x="0" y="1800000"/>
            <a:ext cx="5038560" cy="50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30" name="Google Shape;343;p 3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continental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(ARA San Juan wreckage,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1-MDQ, 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364;p 1"/>
          <p:cNvSpPr/>
          <p:nvPr/>
        </p:nvSpPr>
        <p:spPr>
          <a:xfrm>
            <a:off x="8776080" y="-1116360"/>
            <a:ext cx="698400" cy="203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  <p:sp>
        <p:nvSpPr>
          <p:cNvPr id="632" name="Google Shape;365;p 2"/>
          <p:cNvSpPr/>
          <p:nvPr/>
        </p:nvSpPr>
        <p:spPr>
          <a:xfrm>
            <a:off x="3759120" y="72000"/>
            <a:ext cx="7630200" cy="48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-GB" sz="1600" strike="noStrike" u="none">
                <a:solidFill>
                  <a:srgbClr val="ffffff"/>
                </a:solidFill>
                <a:uFillTx/>
                <a:latin typeface="Arial"/>
                <a:ea typeface="Arial"/>
              </a:rPr>
              <a:t>A Portable Experimental Buoy for Coastal Acoustic Monitoring</a:t>
            </a:r>
            <a:endParaRPr b="0" lang="es-ES" sz="16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3" name="Google Shape;366;p 2"/>
          <p:cNvSpPr/>
          <p:nvPr/>
        </p:nvSpPr>
        <p:spPr>
          <a:xfrm>
            <a:off x="3771000" y="662400"/>
            <a:ext cx="7618320" cy="36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GB" sz="12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Prario, I; Bos, P; Marques Rojo, R; Cinquini, M; Blanc, S.</a:t>
            </a:r>
            <a:endParaRPr b="0" lang="es-ES" sz="12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4" name="Google Shape;367;p 2"/>
          <p:cNvSpPr/>
          <p:nvPr/>
        </p:nvSpPr>
        <p:spPr>
          <a:xfrm>
            <a:off x="11490840" y="-166320"/>
            <a:ext cx="698400" cy="1100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1050" strike="noStrike" u="none">
                <a:solidFill>
                  <a:srgbClr val="1b3b65"/>
                </a:solidFill>
                <a:uFillTx/>
                <a:latin typeface="Arial"/>
                <a:ea typeface="Arial"/>
              </a:rPr>
              <a:t>T1.3 - 299</a:t>
            </a:r>
            <a:endParaRPr b="0" lang="es-ES" sz="105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grpSp>
        <p:nvGrpSpPr>
          <p:cNvPr id="635" name="Google Shape;328;p 2"/>
          <p:cNvGrpSpPr/>
          <p:nvPr/>
        </p:nvGrpSpPr>
        <p:grpSpPr>
          <a:xfrm>
            <a:off x="10488600" y="6381360"/>
            <a:ext cx="1617840" cy="386640"/>
            <a:chOff x="10488600" y="6381360"/>
            <a:chExt cx="1617840" cy="386640"/>
          </a:xfrm>
        </p:grpSpPr>
        <p:pic>
          <p:nvPicPr>
            <p:cNvPr id="636" name="Google Shape;329;p 2" descr=""/>
            <p:cNvPicPr/>
            <p:nvPr/>
          </p:nvPicPr>
          <p:blipFill>
            <a:blip r:embed="rId1"/>
            <a:stretch/>
          </p:blipFill>
          <p:spPr>
            <a:xfrm>
              <a:off x="10864800" y="6381720"/>
              <a:ext cx="1241640" cy="384480"/>
            </a:xfrm>
            <a:prstGeom prst="rect">
              <a:avLst/>
            </a:prstGeom>
            <a:noFill/>
            <a:ln w="0">
              <a:noFill/>
            </a:ln>
          </p:spPr>
        </p:pic>
        <p:pic>
          <p:nvPicPr>
            <p:cNvPr id="637" name="Google Shape;330;p 2" descr=""/>
            <p:cNvPicPr/>
            <p:nvPr/>
          </p:nvPicPr>
          <p:blipFill>
            <a:blip r:embed="rId2"/>
            <a:stretch/>
          </p:blipFill>
          <p:spPr>
            <a:xfrm>
              <a:off x="10488600" y="6381360"/>
              <a:ext cx="355320" cy="386640"/>
            </a:xfrm>
            <a:prstGeom prst="rect">
              <a:avLst/>
            </a:prstGeom>
            <a:noFill/>
            <a:ln w="0">
              <a:noFill/>
            </a:ln>
          </p:spPr>
        </p:pic>
      </p:grpSp>
      <p:sp>
        <p:nvSpPr>
          <p:cNvPr id="638" name="TextBox 2"/>
          <p:cNvSpPr/>
          <p:nvPr/>
        </p:nvSpPr>
        <p:spPr>
          <a:xfrm>
            <a:off x="5303880" y="6316200"/>
            <a:ext cx="5038560" cy="44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defTabSz="914400">
              <a:lnSpc>
                <a:spcPct val="100000"/>
              </a:lnSpc>
            </a:pPr>
            <a:r>
              <a:rPr b="0" lang="en-GB" sz="800" strike="noStrike" u="none" baseline="30000">
                <a:solidFill>
                  <a:schemeClr val="dk1"/>
                </a:solidFill>
                <a:uFillTx/>
                <a:latin typeface="Arial"/>
              </a:rPr>
              <a:t>3 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Prario, I., Cinquini, M., Marques Rojo, R.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et al.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Characterization of the Acoustic Event Associated with the Loss of the ARA San Juan Submarine Based on Long-Range Measurements by CTBTO’s Hydrophone Stations. </a:t>
            </a:r>
            <a:r>
              <a:rPr b="0" i="1" lang="en-GB" sz="800" strike="noStrike" u="none">
                <a:solidFill>
                  <a:schemeClr val="dk1"/>
                </a:solidFill>
                <a:uFillTx/>
                <a:latin typeface="Arial"/>
              </a:rPr>
              <a:t>Pure Appl. Geophys.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 </a:t>
            </a:r>
            <a:r>
              <a:rPr b="1" lang="en-GB" sz="800" strike="noStrike" u="none">
                <a:solidFill>
                  <a:schemeClr val="dk1"/>
                </a:solidFill>
                <a:uFillTx/>
                <a:latin typeface="Arial"/>
              </a:rPr>
              <a:t>180</a:t>
            </a:r>
            <a:r>
              <a:rPr b="0" lang="en-GB" sz="800" strike="noStrike" u="none">
                <a:solidFill>
                  <a:schemeClr val="dk1"/>
                </a:solidFill>
                <a:uFillTx/>
                <a:latin typeface="Arial"/>
              </a:rPr>
              <a:t>, 1317–1342 (2023). https://doi.org/10.1007/s00024-022-03090-0</a:t>
            </a:r>
            <a:r>
              <a:rPr b="0" lang="en-GB" sz="900" strike="noStrike" u="none">
                <a:solidFill>
                  <a:schemeClr val="lt1">
                    <a:lumMod val="65000"/>
                  </a:schemeClr>
                </a:solidFill>
                <a:uFillTx/>
                <a:latin typeface="Arial"/>
              </a:rPr>
              <a:t>.</a:t>
            </a:r>
            <a:endParaRPr b="0" lang="es-ES" sz="9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39" name="Google Shape;321;p 4"/>
          <p:cNvSpPr/>
          <p:nvPr/>
        </p:nvSpPr>
        <p:spPr>
          <a:xfrm>
            <a:off x="159840" y="1052640"/>
            <a:ext cx="11869560" cy="33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90000"/>
              </a:lnSpc>
              <a:tabLst>
                <a:tab algn="l" pos="0"/>
              </a:tabLst>
            </a:pPr>
            <a:r>
              <a:rPr b="1" lang="en-GB" sz="2400" strike="noStrike" u="none">
                <a:solidFill>
                  <a:srgbClr val="1a3a64"/>
                </a:solidFill>
                <a:uFillTx/>
                <a:latin typeface="Arial"/>
                <a:ea typeface="Arial"/>
              </a:rPr>
              <a:t>Offshore Argentina coverage of Ascention station H10N</a:t>
            </a:r>
            <a:endParaRPr b="0" lang="es-ES" sz="24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pic>
        <p:nvPicPr>
          <p:cNvPr id="640" name="" descr=""/>
          <p:cNvPicPr/>
          <p:nvPr/>
        </p:nvPicPr>
        <p:blipFill>
          <a:blip r:embed="rId3"/>
          <a:stretch/>
        </p:blipFill>
        <p:spPr>
          <a:xfrm>
            <a:off x="0" y="1800000"/>
            <a:ext cx="5038560" cy="5096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41" name="Google Shape;343;p 5"/>
          <p:cNvSpPr/>
          <p:nvPr/>
        </p:nvSpPr>
        <p:spPr>
          <a:xfrm>
            <a:off x="5220000" y="1800000"/>
            <a:ext cx="6622560" cy="3783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6000" algn="just">
              <a:lnSpc>
                <a:spcPct val="100000"/>
              </a:lnSpc>
              <a:spcBef>
                <a:spcPts val="1284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Strong frequency dependence: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Low frequencies (&lt;10 Hz): coastal shadow zones, TL &gt; 200 dB.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360000" indent="-216000" algn="just">
              <a:lnSpc>
                <a:spcPct val="100000"/>
              </a:lnSpc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Higher frequencies (10–80 Hz): partial coverage, but limited in shallow waters.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Argentine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continental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 slope acts as an acoustic filter.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Coastal coverage gaps: long-range IMS hydroacoustic stations miss nearshore regions.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Local minima of TL in the continental slope </a:t>
            </a:r>
            <a:br>
              <a:rPr sz="2000"/>
            </a:b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(</a:t>
            </a:r>
            <a:r>
              <a:rPr b="0" lang="en-GB" sz="2000" strike="noStrike" u="none">
                <a:solidFill>
                  <a:srgbClr val="ffffff"/>
                </a:solidFill>
                <a:highlight>
                  <a:srgbClr val="ff8000"/>
                </a:highlight>
                <a:uFillTx/>
                <a:latin typeface="Arial"/>
                <a:ea typeface="Arial"/>
              </a:rPr>
              <a:t>ARA San Juan wreckage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, signal of 2017 implosion event was detected in two IMS-HA stations</a:t>
            </a:r>
            <a:r>
              <a:rPr b="0" lang="en-GB" sz="2000" strike="noStrike" u="none" baseline="30000">
                <a:solidFill>
                  <a:srgbClr val="000000"/>
                </a:solidFill>
                <a:uFillTx/>
                <a:latin typeface="Arial"/>
                <a:ea typeface="Arial"/>
              </a:rPr>
              <a:t>3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)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  <a:p>
            <a:pPr marL="216000" indent="-216000" algn="just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0000"/>
              <a:buFont typeface="Noto Sans Symbols"/>
              <a:buChar char="●"/>
            </a:pP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Offshore candidate sites identified: </a:t>
            </a:r>
            <a:r>
              <a:rPr b="0" lang="en-GB" sz="2000" strike="noStrike" u="none">
                <a:solidFill>
                  <a:srgbClr val="000000"/>
                </a:solidFill>
                <a:uFillTx/>
                <a:latin typeface="Arial"/>
                <a:ea typeface="Arial"/>
              </a:rPr>
              <a:t>1-MDQ, 2-CRD</a:t>
            </a:r>
            <a:endParaRPr b="0" lang="es-ES" sz="2000" strike="noStrike" u="none">
              <a:solidFill>
                <a:srgbClr val="000000"/>
              </a:solidFill>
              <a:uFillTx/>
              <a:latin typeface="Arial"/>
            </a:endParaRPr>
          </a:p>
        </p:txBody>
      </p:sp>
      <p:sp>
        <p:nvSpPr>
          <p:cNvPr id="642" name="Google Shape;388;p 1"/>
          <p:cNvSpPr/>
          <p:nvPr/>
        </p:nvSpPr>
        <p:spPr>
          <a:xfrm>
            <a:off x="1665720" y="4001760"/>
            <a:ext cx="753840" cy="717840"/>
          </a:xfrm>
          <a:prstGeom prst="ellipse">
            <a:avLst/>
          </a:prstGeom>
          <a:noFill/>
          <a:ln w="36000">
            <a:solidFill>
              <a:srgbClr val="ff8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s-ES" sz="1400" strike="noStrike" u="none">
              <a:solidFill>
                <a:srgbClr val="000000"/>
              </a:solidFill>
              <a:uFillTx/>
              <a:latin typeface="Arial"/>
              <a:ea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5001</TotalTime>
  <Application>LibreOffice/24.8.7.2$Linux_X86_64 LibreOffice_project/480$Build-2</Application>
  <AppVersion>15.0000</AppVersion>
  <Words>4098</Words>
  <Paragraphs>450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Acustica</dc:creator>
  <dc:description/>
  <dc:language>es-ES</dc:language>
  <cp:lastModifiedBy/>
  <cp:lastPrinted>2025-08-20T12:46:43Z</cp:lastPrinted>
  <dcterms:modified xsi:type="dcterms:W3CDTF">2025-08-20T13:00:20Z</dcterms:modified>
  <cp:revision>51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32</vt:i4>
  </property>
  <property fmtid="{D5CDD505-2E9C-101B-9397-08002B2CF9AE}" pid="3" name="PresentationFormat">
    <vt:lpwstr>Personalizado</vt:lpwstr>
  </property>
  <property fmtid="{D5CDD505-2E9C-101B-9397-08002B2CF9AE}" pid="4" name="Slides">
    <vt:i4>32</vt:i4>
  </property>
</Properties>
</file>